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5" r:id="rId3"/>
    <p:sldId id="354" r:id="rId4"/>
    <p:sldId id="355" r:id="rId5"/>
    <p:sldId id="357" r:id="rId6"/>
    <p:sldId id="356" r:id="rId7"/>
    <p:sldId id="370" r:id="rId8"/>
    <p:sldId id="358" r:id="rId9"/>
    <p:sldId id="337" r:id="rId10"/>
    <p:sldId id="341" r:id="rId11"/>
    <p:sldId id="336" r:id="rId12"/>
    <p:sldId id="348" r:id="rId13"/>
    <p:sldId id="349" r:id="rId14"/>
    <p:sldId id="342" r:id="rId15"/>
    <p:sldId id="345" r:id="rId16"/>
    <p:sldId id="346" r:id="rId17"/>
    <p:sldId id="344" r:id="rId18"/>
    <p:sldId id="347" r:id="rId19"/>
    <p:sldId id="340" r:id="rId20"/>
    <p:sldId id="334" r:id="rId21"/>
    <p:sldId id="363" r:id="rId22"/>
    <p:sldId id="362" r:id="rId23"/>
    <p:sldId id="364" r:id="rId24"/>
    <p:sldId id="360" r:id="rId25"/>
    <p:sldId id="361" r:id="rId26"/>
    <p:sldId id="359" r:id="rId27"/>
    <p:sldId id="365" r:id="rId28"/>
    <p:sldId id="350" r:id="rId29"/>
    <p:sldId id="352" r:id="rId30"/>
    <p:sldId id="353" r:id="rId31"/>
    <p:sldId id="369" r:id="rId32"/>
    <p:sldId id="366" r:id="rId33"/>
    <p:sldId id="367" r:id="rId34"/>
    <p:sldId id="276" r:id="rId3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rušoun" initials="H" lastIdx="1" clrIdx="0"/>
  <p:cmAuthor id="1" name="Bolcková Eva (ČSSZ 32)" initials="BE" lastIdx="2" clrIdx="1"/>
  <p:cmAuthor id="2" name="Bolcková Eva (ČSSZ 32)" initials="BE(3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18E"/>
    <a:srgbClr val="005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11" autoAdjust="0"/>
  </p:normalViewPr>
  <p:slideViewPr>
    <p:cSldViewPr>
      <p:cViewPr>
        <p:scale>
          <a:sx n="95" d="100"/>
          <a:sy n="95" d="100"/>
        </p:scale>
        <p:origin x="20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204" y="-96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rojects_analyse\CSSZ_159\02_Systemy\eNeschopenka\Audit\Statistiky_DPN_IKR_2101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94876112184092E-2"/>
          <c:y val="4.0003111083866241E-2"/>
          <c:w val="0.81021443074332689"/>
          <c:h val="0.81541241608372206"/>
        </c:manualLayout>
      </c:layout>
      <c:lineChart>
        <c:grouping val="standard"/>
        <c:varyColors val="0"/>
        <c:ser>
          <c:idx val="0"/>
          <c:order val="0"/>
          <c:tx>
            <c:strRef>
              <c:f>'podání od lékařů'!$B$2</c:f>
              <c:strCache>
                <c:ptCount val="1"/>
                <c:pt idx="0">
                  <c:v> RDPN1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'podání od lékařů'!$A$3:$A$368</c:f>
              <c:numCache>
                <c:formatCode>m/d/yyyy</c:formatCode>
                <c:ptCount val="36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</c:numCache>
            </c:numRef>
          </c:cat>
          <c:val>
            <c:numRef>
              <c:f>'podání od lékařů'!$B$3:$B$368</c:f>
              <c:numCache>
                <c:formatCode>General</c:formatCode>
                <c:ptCount val="366"/>
                <c:pt idx="0">
                  <c:v>155</c:v>
                </c:pt>
                <c:pt idx="1">
                  <c:v>10432</c:v>
                </c:pt>
                <c:pt idx="2">
                  <c:v>7848</c:v>
                </c:pt>
                <c:pt idx="3">
                  <c:v>188</c:v>
                </c:pt>
                <c:pt idx="4">
                  <c:v>352</c:v>
                </c:pt>
                <c:pt idx="5">
                  <c:v>20554</c:v>
                </c:pt>
                <c:pt idx="6">
                  <c:v>11261</c:v>
                </c:pt>
                <c:pt idx="7">
                  <c:v>9106</c:v>
                </c:pt>
                <c:pt idx="8">
                  <c:v>7704</c:v>
                </c:pt>
                <c:pt idx="9">
                  <c:v>6157</c:v>
                </c:pt>
                <c:pt idx="10">
                  <c:v>197</c:v>
                </c:pt>
                <c:pt idx="11">
                  <c:v>343</c:v>
                </c:pt>
                <c:pt idx="12">
                  <c:v>15889</c:v>
                </c:pt>
                <c:pt idx="13">
                  <c:v>9943</c:v>
                </c:pt>
                <c:pt idx="14">
                  <c:v>8863</c:v>
                </c:pt>
                <c:pt idx="15">
                  <c:v>8010</c:v>
                </c:pt>
                <c:pt idx="16">
                  <c:v>6595</c:v>
                </c:pt>
                <c:pt idx="17">
                  <c:v>235</c:v>
                </c:pt>
                <c:pt idx="18">
                  <c:v>366</c:v>
                </c:pt>
                <c:pt idx="19">
                  <c:v>18612</c:v>
                </c:pt>
                <c:pt idx="20">
                  <c:v>11378</c:v>
                </c:pt>
                <c:pt idx="21">
                  <c:v>9845</c:v>
                </c:pt>
                <c:pt idx="22">
                  <c:v>8485</c:v>
                </c:pt>
                <c:pt idx="23">
                  <c:v>7150</c:v>
                </c:pt>
                <c:pt idx="24">
                  <c:v>236</c:v>
                </c:pt>
                <c:pt idx="25">
                  <c:v>436</c:v>
                </c:pt>
                <c:pt idx="26">
                  <c:v>21751</c:v>
                </c:pt>
                <c:pt idx="27">
                  <c:v>13288</c:v>
                </c:pt>
                <c:pt idx="28">
                  <c:v>11526</c:v>
                </c:pt>
                <c:pt idx="29">
                  <c:v>9931</c:v>
                </c:pt>
                <c:pt idx="30">
                  <c:v>9365</c:v>
                </c:pt>
                <c:pt idx="31">
                  <c:v>277</c:v>
                </c:pt>
                <c:pt idx="32">
                  <c:v>360</c:v>
                </c:pt>
                <c:pt idx="33">
                  <c:v>26576</c:v>
                </c:pt>
                <c:pt idx="34">
                  <c:v>14561</c:v>
                </c:pt>
                <c:pt idx="35">
                  <c:v>11569</c:v>
                </c:pt>
                <c:pt idx="36">
                  <c:v>9659</c:v>
                </c:pt>
                <c:pt idx="37">
                  <c:v>7488</c:v>
                </c:pt>
                <c:pt idx="38">
                  <c:v>240</c:v>
                </c:pt>
                <c:pt idx="39">
                  <c:v>355</c:v>
                </c:pt>
                <c:pt idx="40">
                  <c:v>20297</c:v>
                </c:pt>
                <c:pt idx="41">
                  <c:v>12402</c:v>
                </c:pt>
                <c:pt idx="42">
                  <c:v>10572</c:v>
                </c:pt>
                <c:pt idx="43">
                  <c:v>8455</c:v>
                </c:pt>
                <c:pt idx="44">
                  <c:v>6960</c:v>
                </c:pt>
                <c:pt idx="45">
                  <c:v>232</c:v>
                </c:pt>
                <c:pt idx="46">
                  <c:v>382</c:v>
                </c:pt>
                <c:pt idx="47">
                  <c:v>19601</c:v>
                </c:pt>
                <c:pt idx="48">
                  <c:v>11631</c:v>
                </c:pt>
                <c:pt idx="49">
                  <c:v>9369</c:v>
                </c:pt>
                <c:pt idx="50">
                  <c:v>8103</c:v>
                </c:pt>
                <c:pt idx="51">
                  <c:v>6417</c:v>
                </c:pt>
                <c:pt idx="52">
                  <c:v>237</c:v>
                </c:pt>
                <c:pt idx="53">
                  <c:v>405</c:v>
                </c:pt>
                <c:pt idx="54">
                  <c:v>18353</c:v>
                </c:pt>
                <c:pt idx="55">
                  <c:v>11050</c:v>
                </c:pt>
                <c:pt idx="56">
                  <c:v>9968</c:v>
                </c:pt>
                <c:pt idx="57">
                  <c:v>8383</c:v>
                </c:pt>
                <c:pt idx="58">
                  <c:v>6916</c:v>
                </c:pt>
                <c:pt idx="59">
                  <c:v>240</c:v>
                </c:pt>
                <c:pt idx="60">
                  <c:v>414</c:v>
                </c:pt>
                <c:pt idx="61">
                  <c:v>22119</c:v>
                </c:pt>
                <c:pt idx="62">
                  <c:v>13198</c:v>
                </c:pt>
                <c:pt idx="63">
                  <c:v>10867</c:v>
                </c:pt>
                <c:pt idx="64">
                  <c:v>8994</c:v>
                </c:pt>
                <c:pt idx="65">
                  <c:v>7128</c:v>
                </c:pt>
                <c:pt idx="66">
                  <c:v>242</c:v>
                </c:pt>
                <c:pt idx="67">
                  <c:v>396</c:v>
                </c:pt>
                <c:pt idx="68">
                  <c:v>23769</c:v>
                </c:pt>
                <c:pt idx="69">
                  <c:v>13217</c:v>
                </c:pt>
                <c:pt idx="70">
                  <c:v>12868</c:v>
                </c:pt>
                <c:pt idx="71">
                  <c:v>11911</c:v>
                </c:pt>
                <c:pt idx="72">
                  <c:v>12900</c:v>
                </c:pt>
                <c:pt idx="73">
                  <c:v>360</c:v>
                </c:pt>
                <c:pt idx="74">
                  <c:v>532</c:v>
                </c:pt>
                <c:pt idx="75">
                  <c:v>52942</c:v>
                </c:pt>
                <c:pt idx="76">
                  <c:v>30148</c:v>
                </c:pt>
                <c:pt idx="77">
                  <c:v>21002</c:v>
                </c:pt>
                <c:pt idx="78">
                  <c:v>16296</c:v>
                </c:pt>
                <c:pt idx="79">
                  <c:v>12365</c:v>
                </c:pt>
                <c:pt idx="80">
                  <c:v>200</c:v>
                </c:pt>
                <c:pt idx="81">
                  <c:v>206</c:v>
                </c:pt>
                <c:pt idx="82">
                  <c:v>24072</c:v>
                </c:pt>
                <c:pt idx="83">
                  <c:v>10998</c:v>
                </c:pt>
                <c:pt idx="84">
                  <c:v>8960</c:v>
                </c:pt>
                <c:pt idx="85">
                  <c:v>7992</c:v>
                </c:pt>
                <c:pt idx="86">
                  <c:v>7204</c:v>
                </c:pt>
                <c:pt idx="87">
                  <c:v>157</c:v>
                </c:pt>
                <c:pt idx="88">
                  <c:v>171</c:v>
                </c:pt>
                <c:pt idx="89">
                  <c:v>15038</c:v>
                </c:pt>
                <c:pt idx="90">
                  <c:v>8597</c:v>
                </c:pt>
                <c:pt idx="91">
                  <c:v>11110</c:v>
                </c:pt>
                <c:pt idx="92">
                  <c:v>6809</c:v>
                </c:pt>
                <c:pt idx="93">
                  <c:v>5533</c:v>
                </c:pt>
                <c:pt idx="94">
                  <c:v>147</c:v>
                </c:pt>
                <c:pt idx="95">
                  <c:v>144</c:v>
                </c:pt>
                <c:pt idx="96">
                  <c:v>10080</c:v>
                </c:pt>
                <c:pt idx="97">
                  <c:v>5056</c:v>
                </c:pt>
                <c:pt idx="98">
                  <c:v>4180</c:v>
                </c:pt>
                <c:pt idx="99">
                  <c:v>3861</c:v>
                </c:pt>
                <c:pt idx="100">
                  <c:v>185</c:v>
                </c:pt>
                <c:pt idx="101">
                  <c:v>172</c:v>
                </c:pt>
                <c:pt idx="102">
                  <c:v>154</c:v>
                </c:pt>
                <c:pt idx="103">
                  <c:v>167</c:v>
                </c:pt>
                <c:pt idx="104">
                  <c:v>9985</c:v>
                </c:pt>
                <c:pt idx="105">
                  <c:v>5525</c:v>
                </c:pt>
                <c:pt idx="106">
                  <c:v>4602</c:v>
                </c:pt>
                <c:pt idx="107">
                  <c:v>3889</c:v>
                </c:pt>
                <c:pt idx="108">
                  <c:v>171</c:v>
                </c:pt>
                <c:pt idx="109">
                  <c:v>209</c:v>
                </c:pt>
                <c:pt idx="110">
                  <c:v>8325</c:v>
                </c:pt>
                <c:pt idx="111">
                  <c:v>4634</c:v>
                </c:pt>
                <c:pt idx="112">
                  <c:v>4003</c:v>
                </c:pt>
                <c:pt idx="113">
                  <c:v>3463</c:v>
                </c:pt>
                <c:pt idx="114">
                  <c:v>3120</c:v>
                </c:pt>
                <c:pt idx="115">
                  <c:v>156</c:v>
                </c:pt>
                <c:pt idx="116">
                  <c:v>180</c:v>
                </c:pt>
                <c:pt idx="117">
                  <c:v>6742</c:v>
                </c:pt>
                <c:pt idx="118">
                  <c:v>4176</c:v>
                </c:pt>
                <c:pt idx="119">
                  <c:v>3654</c:v>
                </c:pt>
                <c:pt idx="120">
                  <c:v>3519</c:v>
                </c:pt>
                <c:pt idx="121">
                  <c:v>216</c:v>
                </c:pt>
                <c:pt idx="122">
                  <c:v>143</c:v>
                </c:pt>
                <c:pt idx="123">
                  <c:v>234</c:v>
                </c:pt>
                <c:pt idx="124">
                  <c:v>8671</c:v>
                </c:pt>
                <c:pt idx="125">
                  <c:v>4741</c:v>
                </c:pt>
                <c:pt idx="126">
                  <c:v>3862</c:v>
                </c:pt>
                <c:pt idx="127">
                  <c:v>3221</c:v>
                </c:pt>
                <c:pt idx="128">
                  <c:v>197</c:v>
                </c:pt>
                <c:pt idx="129">
                  <c:v>212</c:v>
                </c:pt>
                <c:pt idx="130">
                  <c:v>269</c:v>
                </c:pt>
                <c:pt idx="131">
                  <c:v>8749</c:v>
                </c:pt>
                <c:pt idx="132">
                  <c:v>5157</c:v>
                </c:pt>
                <c:pt idx="133">
                  <c:v>4486</c:v>
                </c:pt>
                <c:pt idx="134">
                  <c:v>3891</c:v>
                </c:pt>
                <c:pt idx="135">
                  <c:v>3237</c:v>
                </c:pt>
                <c:pt idx="136">
                  <c:v>191</c:v>
                </c:pt>
                <c:pt idx="137">
                  <c:v>280</c:v>
                </c:pt>
                <c:pt idx="138">
                  <c:v>8271</c:v>
                </c:pt>
                <c:pt idx="139">
                  <c:v>5188</c:v>
                </c:pt>
                <c:pt idx="140">
                  <c:v>4705</c:v>
                </c:pt>
                <c:pt idx="141">
                  <c:v>4124</c:v>
                </c:pt>
                <c:pt idx="142">
                  <c:v>3515</c:v>
                </c:pt>
                <c:pt idx="143">
                  <c:v>178</c:v>
                </c:pt>
                <c:pt idx="144">
                  <c:v>301</c:v>
                </c:pt>
                <c:pt idx="145">
                  <c:v>8786</c:v>
                </c:pt>
                <c:pt idx="146">
                  <c:v>5469</c:v>
                </c:pt>
                <c:pt idx="147">
                  <c:v>4658</c:v>
                </c:pt>
                <c:pt idx="148">
                  <c:v>4068</c:v>
                </c:pt>
                <c:pt idx="149">
                  <c:v>3557</c:v>
                </c:pt>
                <c:pt idx="150">
                  <c:v>203</c:v>
                </c:pt>
                <c:pt idx="151">
                  <c:v>290</c:v>
                </c:pt>
                <c:pt idx="152">
                  <c:v>9923</c:v>
                </c:pt>
                <c:pt idx="153">
                  <c:v>5821</c:v>
                </c:pt>
                <c:pt idx="154">
                  <c:v>5101</c:v>
                </c:pt>
                <c:pt idx="155">
                  <c:v>4365</c:v>
                </c:pt>
                <c:pt idx="156">
                  <c:v>3576</c:v>
                </c:pt>
                <c:pt idx="157">
                  <c:v>202</c:v>
                </c:pt>
                <c:pt idx="158">
                  <c:v>371</c:v>
                </c:pt>
                <c:pt idx="159">
                  <c:v>8543</c:v>
                </c:pt>
                <c:pt idx="160">
                  <c:v>5662</c:v>
                </c:pt>
                <c:pt idx="161">
                  <c:v>4806</c:v>
                </c:pt>
                <c:pt idx="162">
                  <c:v>4246</c:v>
                </c:pt>
                <c:pt idx="163">
                  <c:v>3320</c:v>
                </c:pt>
                <c:pt idx="164">
                  <c:v>197</c:v>
                </c:pt>
                <c:pt idx="165">
                  <c:v>394</c:v>
                </c:pt>
                <c:pt idx="166">
                  <c:v>8947</c:v>
                </c:pt>
                <c:pt idx="167">
                  <c:v>5475</c:v>
                </c:pt>
                <c:pt idx="168">
                  <c:v>4908</c:v>
                </c:pt>
                <c:pt idx="169">
                  <c:v>4365</c:v>
                </c:pt>
                <c:pt idx="170">
                  <c:v>3483</c:v>
                </c:pt>
                <c:pt idx="171">
                  <c:v>188</c:v>
                </c:pt>
                <c:pt idx="172">
                  <c:v>304</c:v>
                </c:pt>
                <c:pt idx="173">
                  <c:v>8823</c:v>
                </c:pt>
                <c:pt idx="174">
                  <c:v>5605</c:v>
                </c:pt>
                <c:pt idx="175">
                  <c:v>4928</c:v>
                </c:pt>
                <c:pt idx="176">
                  <c:v>4189</c:v>
                </c:pt>
                <c:pt idx="177">
                  <c:v>3533</c:v>
                </c:pt>
                <c:pt idx="178">
                  <c:v>204</c:v>
                </c:pt>
                <c:pt idx="179">
                  <c:v>344</c:v>
                </c:pt>
                <c:pt idx="180">
                  <c:v>9306</c:v>
                </c:pt>
                <c:pt idx="181">
                  <c:v>6074</c:v>
                </c:pt>
                <c:pt idx="182">
                  <c:v>7334</c:v>
                </c:pt>
                <c:pt idx="183">
                  <c:v>4742</c:v>
                </c:pt>
                <c:pt idx="184">
                  <c:v>3625</c:v>
                </c:pt>
                <c:pt idx="185">
                  <c:v>231</c:v>
                </c:pt>
                <c:pt idx="186">
                  <c:v>272</c:v>
                </c:pt>
                <c:pt idx="187">
                  <c:v>371</c:v>
                </c:pt>
                <c:pt idx="188">
                  <c:v>8603</c:v>
                </c:pt>
                <c:pt idx="189">
                  <c:v>5458</c:v>
                </c:pt>
                <c:pt idx="190">
                  <c:v>4369</c:v>
                </c:pt>
                <c:pt idx="191">
                  <c:v>3492</c:v>
                </c:pt>
                <c:pt idx="192">
                  <c:v>212</c:v>
                </c:pt>
                <c:pt idx="193">
                  <c:v>357</c:v>
                </c:pt>
                <c:pt idx="194">
                  <c:v>9001</c:v>
                </c:pt>
                <c:pt idx="195">
                  <c:v>5726</c:v>
                </c:pt>
                <c:pt idx="196">
                  <c:v>4910</c:v>
                </c:pt>
                <c:pt idx="197">
                  <c:v>4270</c:v>
                </c:pt>
                <c:pt idx="198">
                  <c:v>3589</c:v>
                </c:pt>
                <c:pt idx="199">
                  <c:v>182</c:v>
                </c:pt>
                <c:pt idx="200">
                  <c:v>288</c:v>
                </c:pt>
                <c:pt idx="201">
                  <c:v>9265</c:v>
                </c:pt>
                <c:pt idx="202">
                  <c:v>5874</c:v>
                </c:pt>
                <c:pt idx="203">
                  <c:v>4966</c:v>
                </c:pt>
                <c:pt idx="204">
                  <c:v>4184</c:v>
                </c:pt>
                <c:pt idx="205">
                  <c:v>3734</c:v>
                </c:pt>
                <c:pt idx="206">
                  <c:v>215</c:v>
                </c:pt>
                <c:pt idx="207">
                  <c:v>312</c:v>
                </c:pt>
                <c:pt idx="208">
                  <c:v>9074</c:v>
                </c:pt>
                <c:pt idx="209">
                  <c:v>5463</c:v>
                </c:pt>
                <c:pt idx="210">
                  <c:v>4757</c:v>
                </c:pt>
                <c:pt idx="211">
                  <c:v>4051</c:v>
                </c:pt>
                <c:pt idx="212">
                  <c:v>3814</c:v>
                </c:pt>
                <c:pt idx="213">
                  <c:v>204</c:v>
                </c:pt>
                <c:pt idx="214">
                  <c:v>291</c:v>
                </c:pt>
                <c:pt idx="215">
                  <c:v>10291</c:v>
                </c:pt>
                <c:pt idx="216">
                  <c:v>5919</c:v>
                </c:pt>
                <c:pt idx="217">
                  <c:v>5029</c:v>
                </c:pt>
                <c:pt idx="218">
                  <c:v>4224</c:v>
                </c:pt>
                <c:pt idx="219">
                  <c:v>3665</c:v>
                </c:pt>
                <c:pt idx="220">
                  <c:v>198</c:v>
                </c:pt>
                <c:pt idx="221">
                  <c:v>270</c:v>
                </c:pt>
                <c:pt idx="222">
                  <c:v>10550</c:v>
                </c:pt>
                <c:pt idx="223">
                  <c:v>6333</c:v>
                </c:pt>
                <c:pt idx="224">
                  <c:v>5087</c:v>
                </c:pt>
                <c:pt idx="225">
                  <c:v>4594</c:v>
                </c:pt>
                <c:pt idx="226">
                  <c:v>3952</c:v>
                </c:pt>
                <c:pt idx="227">
                  <c:v>260</c:v>
                </c:pt>
                <c:pt idx="228">
                  <c:v>374</c:v>
                </c:pt>
                <c:pt idx="229">
                  <c:v>11192</c:v>
                </c:pt>
                <c:pt idx="230">
                  <c:v>6800</c:v>
                </c:pt>
                <c:pt idx="231">
                  <c:v>5658</c:v>
                </c:pt>
                <c:pt idx="232">
                  <c:v>4761</c:v>
                </c:pt>
                <c:pt idx="233">
                  <c:v>3627</c:v>
                </c:pt>
                <c:pt idx="234">
                  <c:v>28</c:v>
                </c:pt>
                <c:pt idx="235">
                  <c:v>401</c:v>
                </c:pt>
                <c:pt idx="236">
                  <c:v>12118</c:v>
                </c:pt>
                <c:pt idx="237">
                  <c:v>7190</c:v>
                </c:pt>
                <c:pt idx="238">
                  <c:v>6335</c:v>
                </c:pt>
                <c:pt idx="239">
                  <c:v>5482</c:v>
                </c:pt>
                <c:pt idx="240">
                  <c:v>4710</c:v>
                </c:pt>
                <c:pt idx="241">
                  <c:v>210</c:v>
                </c:pt>
                <c:pt idx="242">
                  <c:v>364</c:v>
                </c:pt>
                <c:pt idx="243">
                  <c:v>12804</c:v>
                </c:pt>
                <c:pt idx="244">
                  <c:v>10567</c:v>
                </c:pt>
                <c:pt idx="245">
                  <c:v>8571</c:v>
                </c:pt>
                <c:pt idx="246">
                  <c:v>7088</c:v>
                </c:pt>
                <c:pt idx="247">
                  <c:v>5831</c:v>
                </c:pt>
                <c:pt idx="248">
                  <c:v>219</c:v>
                </c:pt>
                <c:pt idx="249">
                  <c:v>504</c:v>
                </c:pt>
                <c:pt idx="250">
                  <c:v>17138</c:v>
                </c:pt>
                <c:pt idx="251">
                  <c:v>10183</c:v>
                </c:pt>
                <c:pt idx="252">
                  <c:v>9689</c:v>
                </c:pt>
                <c:pt idx="253">
                  <c:v>8802</c:v>
                </c:pt>
                <c:pt idx="254">
                  <c:v>7334</c:v>
                </c:pt>
                <c:pt idx="255">
                  <c:v>287</c:v>
                </c:pt>
                <c:pt idx="256">
                  <c:v>430</c:v>
                </c:pt>
                <c:pt idx="257">
                  <c:v>22366</c:v>
                </c:pt>
                <c:pt idx="258">
                  <c:v>12881</c:v>
                </c:pt>
                <c:pt idx="259">
                  <c:v>11729</c:v>
                </c:pt>
                <c:pt idx="260">
                  <c:v>10238</c:v>
                </c:pt>
                <c:pt idx="261">
                  <c:v>8273</c:v>
                </c:pt>
                <c:pt idx="262">
                  <c:v>251</c:v>
                </c:pt>
                <c:pt idx="263">
                  <c:v>425</c:v>
                </c:pt>
                <c:pt idx="264">
                  <c:v>23447</c:v>
                </c:pt>
                <c:pt idx="265">
                  <c:v>12969</c:v>
                </c:pt>
                <c:pt idx="266">
                  <c:v>11243</c:v>
                </c:pt>
                <c:pt idx="267">
                  <c:v>9551</c:v>
                </c:pt>
                <c:pt idx="268">
                  <c:v>7656</c:v>
                </c:pt>
                <c:pt idx="269">
                  <c:v>248</c:v>
                </c:pt>
                <c:pt idx="270">
                  <c:v>293</c:v>
                </c:pt>
                <c:pt idx="271">
                  <c:v>514</c:v>
                </c:pt>
                <c:pt idx="272">
                  <c:v>23465</c:v>
                </c:pt>
                <c:pt idx="273">
                  <c:v>13003</c:v>
                </c:pt>
                <c:pt idx="274">
                  <c:v>13991</c:v>
                </c:pt>
                <c:pt idx="275">
                  <c:v>9910</c:v>
                </c:pt>
                <c:pt idx="276">
                  <c:v>351</c:v>
                </c:pt>
                <c:pt idx="277">
                  <c:v>579</c:v>
                </c:pt>
                <c:pt idx="278">
                  <c:v>27229</c:v>
                </c:pt>
                <c:pt idx="279">
                  <c:v>15426</c:v>
                </c:pt>
                <c:pt idx="280">
                  <c:v>14709</c:v>
                </c:pt>
                <c:pt idx="281">
                  <c:v>14095</c:v>
                </c:pt>
                <c:pt idx="282">
                  <c:v>12800</c:v>
                </c:pt>
                <c:pt idx="283">
                  <c:v>358</c:v>
                </c:pt>
                <c:pt idx="284">
                  <c:v>522</c:v>
                </c:pt>
                <c:pt idx="285">
                  <c:v>36639</c:v>
                </c:pt>
                <c:pt idx="286">
                  <c:v>19752</c:v>
                </c:pt>
                <c:pt idx="287">
                  <c:v>19405</c:v>
                </c:pt>
                <c:pt idx="288">
                  <c:v>17456</c:v>
                </c:pt>
                <c:pt idx="289">
                  <c:v>15577</c:v>
                </c:pt>
                <c:pt idx="290">
                  <c:v>298</c:v>
                </c:pt>
                <c:pt idx="291">
                  <c:v>471</c:v>
                </c:pt>
                <c:pt idx="292">
                  <c:v>43682</c:v>
                </c:pt>
                <c:pt idx="293">
                  <c:v>21928</c:v>
                </c:pt>
                <c:pt idx="294">
                  <c:v>20618</c:v>
                </c:pt>
                <c:pt idx="295">
                  <c:v>19331</c:v>
                </c:pt>
                <c:pt idx="296">
                  <c:v>16860</c:v>
                </c:pt>
                <c:pt idx="297">
                  <c:v>307</c:v>
                </c:pt>
                <c:pt idx="298">
                  <c:v>473</c:v>
                </c:pt>
                <c:pt idx="299">
                  <c:v>39034</c:v>
                </c:pt>
                <c:pt idx="300">
                  <c:v>18183</c:v>
                </c:pt>
                <c:pt idx="301">
                  <c:v>470</c:v>
                </c:pt>
                <c:pt idx="302">
                  <c:v>24923</c:v>
                </c:pt>
                <c:pt idx="303">
                  <c:v>14102</c:v>
                </c:pt>
                <c:pt idx="304">
                  <c:v>362</c:v>
                </c:pt>
                <c:pt idx="305">
                  <c:v>445</c:v>
                </c:pt>
                <c:pt idx="306">
                  <c:v>39950</c:v>
                </c:pt>
                <c:pt idx="307">
                  <c:v>17280</c:v>
                </c:pt>
                <c:pt idx="308">
                  <c:v>14668</c:v>
                </c:pt>
                <c:pt idx="309">
                  <c:v>13318</c:v>
                </c:pt>
                <c:pt idx="310">
                  <c:v>11384</c:v>
                </c:pt>
                <c:pt idx="311">
                  <c:v>245</c:v>
                </c:pt>
                <c:pt idx="312">
                  <c:v>328</c:v>
                </c:pt>
                <c:pt idx="313">
                  <c:v>24718</c:v>
                </c:pt>
                <c:pt idx="314">
                  <c:v>12114</c:v>
                </c:pt>
                <c:pt idx="315">
                  <c:v>11019</c:v>
                </c:pt>
                <c:pt idx="316">
                  <c:v>10099</c:v>
                </c:pt>
                <c:pt idx="317">
                  <c:v>8574</c:v>
                </c:pt>
                <c:pt idx="318">
                  <c:v>185</c:v>
                </c:pt>
                <c:pt idx="319">
                  <c:v>287</c:v>
                </c:pt>
                <c:pt idx="320">
                  <c:v>14012</c:v>
                </c:pt>
                <c:pt idx="321">
                  <c:v>337</c:v>
                </c:pt>
                <c:pt idx="322">
                  <c:v>17289</c:v>
                </c:pt>
                <c:pt idx="323">
                  <c:v>10033</c:v>
                </c:pt>
                <c:pt idx="324">
                  <c:v>8179</c:v>
                </c:pt>
                <c:pt idx="325">
                  <c:v>193</c:v>
                </c:pt>
                <c:pt idx="326">
                  <c:v>297</c:v>
                </c:pt>
                <c:pt idx="327">
                  <c:v>17363</c:v>
                </c:pt>
                <c:pt idx="328">
                  <c:v>9659</c:v>
                </c:pt>
                <c:pt idx="329">
                  <c:v>9080</c:v>
                </c:pt>
                <c:pt idx="330">
                  <c:v>8138</c:v>
                </c:pt>
                <c:pt idx="331">
                  <c:v>6973</c:v>
                </c:pt>
                <c:pt idx="332">
                  <c:v>185</c:v>
                </c:pt>
                <c:pt idx="333">
                  <c:v>259</c:v>
                </c:pt>
                <c:pt idx="334">
                  <c:v>16371</c:v>
                </c:pt>
                <c:pt idx="335">
                  <c:v>13558</c:v>
                </c:pt>
                <c:pt idx="336">
                  <c:v>10425</c:v>
                </c:pt>
                <c:pt idx="337">
                  <c:v>9096</c:v>
                </c:pt>
                <c:pt idx="338">
                  <c:v>7539</c:v>
                </c:pt>
                <c:pt idx="339">
                  <c:v>220</c:v>
                </c:pt>
                <c:pt idx="340">
                  <c:v>306</c:v>
                </c:pt>
                <c:pt idx="341">
                  <c:v>19356</c:v>
                </c:pt>
                <c:pt idx="342">
                  <c:v>11865</c:v>
                </c:pt>
                <c:pt idx="343">
                  <c:v>11275</c:v>
                </c:pt>
                <c:pt idx="344">
                  <c:v>10224</c:v>
                </c:pt>
                <c:pt idx="345">
                  <c:v>8730</c:v>
                </c:pt>
                <c:pt idx="346">
                  <c:v>213</c:v>
                </c:pt>
                <c:pt idx="347">
                  <c:v>323</c:v>
                </c:pt>
                <c:pt idx="348">
                  <c:v>21129</c:v>
                </c:pt>
                <c:pt idx="349">
                  <c:v>12303</c:v>
                </c:pt>
                <c:pt idx="350">
                  <c:v>11517</c:v>
                </c:pt>
                <c:pt idx="351">
                  <c:v>9998</c:v>
                </c:pt>
                <c:pt idx="352">
                  <c:v>8416</c:v>
                </c:pt>
                <c:pt idx="353">
                  <c:v>190</c:v>
                </c:pt>
                <c:pt idx="354">
                  <c:v>217</c:v>
                </c:pt>
                <c:pt idx="355">
                  <c:v>14742</c:v>
                </c:pt>
                <c:pt idx="356">
                  <c:v>7846</c:v>
                </c:pt>
                <c:pt idx="357">
                  <c:v>5235</c:v>
                </c:pt>
                <c:pt idx="358">
                  <c:v>157</c:v>
                </c:pt>
                <c:pt idx="359">
                  <c:v>188</c:v>
                </c:pt>
                <c:pt idx="360">
                  <c:v>189</c:v>
                </c:pt>
                <c:pt idx="361">
                  <c:v>226</c:v>
                </c:pt>
                <c:pt idx="362">
                  <c:v>16837</c:v>
                </c:pt>
                <c:pt idx="363">
                  <c:v>9952</c:v>
                </c:pt>
                <c:pt idx="364">
                  <c:v>9347</c:v>
                </c:pt>
                <c:pt idx="365">
                  <c:v>4425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61-4CDB-93DA-E2DD5FF86622}"/>
            </c:ext>
          </c:extLst>
        </c:ser>
        <c:ser>
          <c:idx val="1"/>
          <c:order val="1"/>
          <c:tx>
            <c:strRef>
              <c:f>'podání od lékařů'!$C$2</c:f>
              <c:strCache>
                <c:ptCount val="1"/>
                <c:pt idx="0">
                  <c:v> RDPN3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'podání od lékařů'!$A$3:$A$368</c:f>
              <c:numCache>
                <c:formatCode>m/d/yyyy</c:formatCode>
                <c:ptCount val="36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</c:numCache>
            </c:numRef>
          </c:cat>
          <c:val>
            <c:numRef>
              <c:f>'podání od lékařů'!$C$3:$C$368</c:f>
              <c:numCache>
                <c:formatCode>General</c:formatCode>
                <c:ptCount val="366"/>
                <c:pt idx="0">
                  <c:v>36</c:v>
                </c:pt>
                <c:pt idx="1">
                  <c:v>271</c:v>
                </c:pt>
                <c:pt idx="2">
                  <c:v>362</c:v>
                </c:pt>
                <c:pt idx="3">
                  <c:v>19</c:v>
                </c:pt>
                <c:pt idx="4">
                  <c:v>34</c:v>
                </c:pt>
                <c:pt idx="5">
                  <c:v>743</c:v>
                </c:pt>
                <c:pt idx="6">
                  <c:v>722</c:v>
                </c:pt>
                <c:pt idx="7">
                  <c:v>1150</c:v>
                </c:pt>
                <c:pt idx="8">
                  <c:v>2119</c:v>
                </c:pt>
                <c:pt idx="9">
                  <c:v>5827</c:v>
                </c:pt>
                <c:pt idx="10">
                  <c:v>49</c:v>
                </c:pt>
                <c:pt idx="11">
                  <c:v>23</c:v>
                </c:pt>
                <c:pt idx="12">
                  <c:v>4869</c:v>
                </c:pt>
                <c:pt idx="13">
                  <c:v>3145</c:v>
                </c:pt>
                <c:pt idx="14">
                  <c:v>3615</c:v>
                </c:pt>
                <c:pt idx="15">
                  <c:v>3912</c:v>
                </c:pt>
                <c:pt idx="16">
                  <c:v>9730</c:v>
                </c:pt>
                <c:pt idx="17">
                  <c:v>52</c:v>
                </c:pt>
                <c:pt idx="18">
                  <c:v>55</c:v>
                </c:pt>
                <c:pt idx="19">
                  <c:v>6245</c:v>
                </c:pt>
                <c:pt idx="20">
                  <c:v>3895</c:v>
                </c:pt>
                <c:pt idx="21">
                  <c:v>4092</c:v>
                </c:pt>
                <c:pt idx="22">
                  <c:v>4165</c:v>
                </c:pt>
                <c:pt idx="23">
                  <c:v>11328</c:v>
                </c:pt>
                <c:pt idx="24">
                  <c:v>36</c:v>
                </c:pt>
                <c:pt idx="25">
                  <c:v>67</c:v>
                </c:pt>
                <c:pt idx="26">
                  <c:v>7081</c:v>
                </c:pt>
                <c:pt idx="27">
                  <c:v>4907</c:v>
                </c:pt>
                <c:pt idx="28">
                  <c:v>5974</c:v>
                </c:pt>
                <c:pt idx="29">
                  <c:v>8066</c:v>
                </c:pt>
                <c:pt idx="30">
                  <c:v>16878</c:v>
                </c:pt>
                <c:pt idx="31">
                  <c:v>104</c:v>
                </c:pt>
                <c:pt idx="32">
                  <c:v>110</c:v>
                </c:pt>
                <c:pt idx="33">
                  <c:v>8266</c:v>
                </c:pt>
                <c:pt idx="34">
                  <c:v>5412</c:v>
                </c:pt>
                <c:pt idx="35">
                  <c:v>6210</c:v>
                </c:pt>
                <c:pt idx="36">
                  <c:v>6713</c:v>
                </c:pt>
                <c:pt idx="37">
                  <c:v>17184</c:v>
                </c:pt>
                <c:pt idx="38">
                  <c:v>93</c:v>
                </c:pt>
                <c:pt idx="39">
                  <c:v>99</c:v>
                </c:pt>
                <c:pt idx="40">
                  <c:v>10123</c:v>
                </c:pt>
                <c:pt idx="41">
                  <c:v>6857</c:v>
                </c:pt>
                <c:pt idx="42">
                  <c:v>7142</c:v>
                </c:pt>
                <c:pt idx="43">
                  <c:v>7292</c:v>
                </c:pt>
                <c:pt idx="44">
                  <c:v>18001</c:v>
                </c:pt>
                <c:pt idx="45">
                  <c:v>96</c:v>
                </c:pt>
                <c:pt idx="46">
                  <c:v>105</c:v>
                </c:pt>
                <c:pt idx="47">
                  <c:v>9866</c:v>
                </c:pt>
                <c:pt idx="48">
                  <c:v>6159</c:v>
                </c:pt>
                <c:pt idx="49">
                  <c:v>6204</c:v>
                </c:pt>
                <c:pt idx="50">
                  <c:v>6725</c:v>
                </c:pt>
                <c:pt idx="51">
                  <c:v>16227</c:v>
                </c:pt>
                <c:pt idx="52">
                  <c:v>83</c:v>
                </c:pt>
                <c:pt idx="53">
                  <c:v>120</c:v>
                </c:pt>
                <c:pt idx="54">
                  <c:v>9184</c:v>
                </c:pt>
                <c:pt idx="55">
                  <c:v>5889</c:v>
                </c:pt>
                <c:pt idx="56">
                  <c:v>7419</c:v>
                </c:pt>
                <c:pt idx="57">
                  <c:v>9950</c:v>
                </c:pt>
                <c:pt idx="58">
                  <c:v>20857</c:v>
                </c:pt>
                <c:pt idx="59">
                  <c:v>179</c:v>
                </c:pt>
                <c:pt idx="60">
                  <c:v>190</c:v>
                </c:pt>
                <c:pt idx="61">
                  <c:v>8859</c:v>
                </c:pt>
                <c:pt idx="62">
                  <c:v>5758</c:v>
                </c:pt>
                <c:pt idx="63">
                  <c:v>5900</c:v>
                </c:pt>
                <c:pt idx="64">
                  <c:v>6607</c:v>
                </c:pt>
                <c:pt idx="65">
                  <c:v>16061</c:v>
                </c:pt>
                <c:pt idx="66">
                  <c:v>87</c:v>
                </c:pt>
                <c:pt idx="67">
                  <c:v>117</c:v>
                </c:pt>
                <c:pt idx="68">
                  <c:v>9490</c:v>
                </c:pt>
                <c:pt idx="69">
                  <c:v>6313</c:v>
                </c:pt>
                <c:pt idx="70">
                  <c:v>6229</c:v>
                </c:pt>
                <c:pt idx="71">
                  <c:v>6589</c:v>
                </c:pt>
                <c:pt idx="72">
                  <c:v>14441</c:v>
                </c:pt>
                <c:pt idx="73">
                  <c:v>99</c:v>
                </c:pt>
                <c:pt idx="74">
                  <c:v>158</c:v>
                </c:pt>
                <c:pt idx="75">
                  <c:v>8146</c:v>
                </c:pt>
                <c:pt idx="76">
                  <c:v>4608</c:v>
                </c:pt>
                <c:pt idx="77">
                  <c:v>4660</c:v>
                </c:pt>
                <c:pt idx="78">
                  <c:v>5051</c:v>
                </c:pt>
                <c:pt idx="79">
                  <c:v>13342</c:v>
                </c:pt>
                <c:pt idx="80">
                  <c:v>89</c:v>
                </c:pt>
                <c:pt idx="81">
                  <c:v>178</c:v>
                </c:pt>
                <c:pt idx="82">
                  <c:v>10747</c:v>
                </c:pt>
                <c:pt idx="83">
                  <c:v>6679</c:v>
                </c:pt>
                <c:pt idx="84">
                  <c:v>6737</c:v>
                </c:pt>
                <c:pt idx="85">
                  <c:v>7878</c:v>
                </c:pt>
                <c:pt idx="86">
                  <c:v>21500</c:v>
                </c:pt>
                <c:pt idx="87">
                  <c:v>145</c:v>
                </c:pt>
                <c:pt idx="88">
                  <c:v>323</c:v>
                </c:pt>
                <c:pt idx="89">
                  <c:v>22816</c:v>
                </c:pt>
                <c:pt idx="90">
                  <c:v>21363</c:v>
                </c:pt>
                <c:pt idx="91">
                  <c:v>7124</c:v>
                </c:pt>
                <c:pt idx="92">
                  <c:v>6714</c:v>
                </c:pt>
                <c:pt idx="93">
                  <c:v>16841</c:v>
                </c:pt>
                <c:pt idx="94">
                  <c:v>62</c:v>
                </c:pt>
                <c:pt idx="95">
                  <c:v>129</c:v>
                </c:pt>
                <c:pt idx="96">
                  <c:v>11265</c:v>
                </c:pt>
                <c:pt idx="97">
                  <c:v>6998</c:v>
                </c:pt>
                <c:pt idx="98">
                  <c:v>7499</c:v>
                </c:pt>
                <c:pt idx="99">
                  <c:v>15266</c:v>
                </c:pt>
                <c:pt idx="100">
                  <c:v>231</c:v>
                </c:pt>
                <c:pt idx="101">
                  <c:v>149</c:v>
                </c:pt>
                <c:pt idx="102">
                  <c:v>131</c:v>
                </c:pt>
                <c:pt idx="103">
                  <c:v>338</c:v>
                </c:pt>
                <c:pt idx="104">
                  <c:v>14134</c:v>
                </c:pt>
                <c:pt idx="105">
                  <c:v>6247</c:v>
                </c:pt>
                <c:pt idx="106">
                  <c:v>5653</c:v>
                </c:pt>
                <c:pt idx="107">
                  <c:v>12501</c:v>
                </c:pt>
                <c:pt idx="108">
                  <c:v>74</c:v>
                </c:pt>
                <c:pt idx="109">
                  <c:v>128</c:v>
                </c:pt>
                <c:pt idx="110">
                  <c:v>6773</c:v>
                </c:pt>
                <c:pt idx="111">
                  <c:v>3885</c:v>
                </c:pt>
                <c:pt idx="112">
                  <c:v>3507</c:v>
                </c:pt>
                <c:pt idx="113">
                  <c:v>3697</c:v>
                </c:pt>
                <c:pt idx="114">
                  <c:v>8268</c:v>
                </c:pt>
                <c:pt idx="115">
                  <c:v>36</c:v>
                </c:pt>
                <c:pt idx="116">
                  <c:v>79</c:v>
                </c:pt>
                <c:pt idx="117">
                  <c:v>6106</c:v>
                </c:pt>
                <c:pt idx="118">
                  <c:v>6739</c:v>
                </c:pt>
                <c:pt idx="119">
                  <c:v>10341</c:v>
                </c:pt>
                <c:pt idx="120">
                  <c:v>23272</c:v>
                </c:pt>
                <c:pt idx="121">
                  <c:v>219</c:v>
                </c:pt>
                <c:pt idx="122">
                  <c:v>123</c:v>
                </c:pt>
                <c:pt idx="123">
                  <c:v>172</c:v>
                </c:pt>
                <c:pt idx="124">
                  <c:v>7588</c:v>
                </c:pt>
                <c:pt idx="125">
                  <c:v>3819</c:v>
                </c:pt>
                <c:pt idx="126">
                  <c:v>3585</c:v>
                </c:pt>
                <c:pt idx="127">
                  <c:v>8476</c:v>
                </c:pt>
                <c:pt idx="128">
                  <c:v>90</c:v>
                </c:pt>
                <c:pt idx="129">
                  <c:v>45</c:v>
                </c:pt>
                <c:pt idx="130">
                  <c:v>143</c:v>
                </c:pt>
                <c:pt idx="131">
                  <c:v>6548</c:v>
                </c:pt>
                <c:pt idx="132">
                  <c:v>3069</c:v>
                </c:pt>
                <c:pt idx="133">
                  <c:v>2936</c:v>
                </c:pt>
                <c:pt idx="134">
                  <c:v>3726</c:v>
                </c:pt>
                <c:pt idx="135">
                  <c:v>8278</c:v>
                </c:pt>
                <c:pt idx="136">
                  <c:v>44</c:v>
                </c:pt>
                <c:pt idx="137">
                  <c:v>71</c:v>
                </c:pt>
                <c:pt idx="138">
                  <c:v>4915</c:v>
                </c:pt>
                <c:pt idx="139">
                  <c:v>2808</c:v>
                </c:pt>
                <c:pt idx="140">
                  <c:v>2795</c:v>
                </c:pt>
                <c:pt idx="141">
                  <c:v>3076</c:v>
                </c:pt>
                <c:pt idx="142">
                  <c:v>7257</c:v>
                </c:pt>
                <c:pt idx="143">
                  <c:v>61</c:v>
                </c:pt>
                <c:pt idx="144">
                  <c:v>79</c:v>
                </c:pt>
                <c:pt idx="145">
                  <c:v>4581</c:v>
                </c:pt>
                <c:pt idx="146">
                  <c:v>2767</c:v>
                </c:pt>
                <c:pt idx="147">
                  <c:v>3393</c:v>
                </c:pt>
                <c:pt idx="148">
                  <c:v>7607</c:v>
                </c:pt>
                <c:pt idx="149">
                  <c:v>19342</c:v>
                </c:pt>
                <c:pt idx="150">
                  <c:v>157</c:v>
                </c:pt>
                <c:pt idx="151">
                  <c:v>352</c:v>
                </c:pt>
                <c:pt idx="152">
                  <c:v>6371</c:v>
                </c:pt>
                <c:pt idx="153">
                  <c:v>3193</c:v>
                </c:pt>
                <c:pt idx="154">
                  <c:v>2986</c:v>
                </c:pt>
                <c:pt idx="155">
                  <c:v>3423</c:v>
                </c:pt>
                <c:pt idx="156">
                  <c:v>7627</c:v>
                </c:pt>
                <c:pt idx="157">
                  <c:v>42</c:v>
                </c:pt>
                <c:pt idx="158">
                  <c:v>70</c:v>
                </c:pt>
                <c:pt idx="159">
                  <c:v>4494</c:v>
                </c:pt>
                <c:pt idx="160">
                  <c:v>2987</c:v>
                </c:pt>
                <c:pt idx="161">
                  <c:v>2978</c:v>
                </c:pt>
                <c:pt idx="162">
                  <c:v>3666</c:v>
                </c:pt>
                <c:pt idx="163">
                  <c:v>8675</c:v>
                </c:pt>
                <c:pt idx="164">
                  <c:v>68</c:v>
                </c:pt>
                <c:pt idx="165">
                  <c:v>87</c:v>
                </c:pt>
                <c:pt idx="166">
                  <c:v>5063</c:v>
                </c:pt>
                <c:pt idx="167">
                  <c:v>2963</c:v>
                </c:pt>
                <c:pt idx="168">
                  <c:v>3012</c:v>
                </c:pt>
                <c:pt idx="169">
                  <c:v>3344</c:v>
                </c:pt>
                <c:pt idx="170">
                  <c:v>7692</c:v>
                </c:pt>
                <c:pt idx="171">
                  <c:v>57</c:v>
                </c:pt>
                <c:pt idx="172">
                  <c:v>88</c:v>
                </c:pt>
                <c:pt idx="173">
                  <c:v>4789</c:v>
                </c:pt>
                <c:pt idx="174">
                  <c:v>2938</c:v>
                </c:pt>
                <c:pt idx="175">
                  <c:v>3056</c:v>
                </c:pt>
                <c:pt idx="176">
                  <c:v>3606</c:v>
                </c:pt>
                <c:pt idx="177">
                  <c:v>7166</c:v>
                </c:pt>
                <c:pt idx="178">
                  <c:v>88</c:v>
                </c:pt>
                <c:pt idx="179">
                  <c:v>151</c:v>
                </c:pt>
                <c:pt idx="180">
                  <c:v>10671</c:v>
                </c:pt>
                <c:pt idx="181">
                  <c:v>14403</c:v>
                </c:pt>
                <c:pt idx="182">
                  <c:v>3895</c:v>
                </c:pt>
                <c:pt idx="183">
                  <c:v>3968</c:v>
                </c:pt>
                <c:pt idx="184">
                  <c:v>8613</c:v>
                </c:pt>
                <c:pt idx="185">
                  <c:v>76</c:v>
                </c:pt>
                <c:pt idx="186">
                  <c:v>82</c:v>
                </c:pt>
                <c:pt idx="187">
                  <c:v>167</c:v>
                </c:pt>
                <c:pt idx="188">
                  <c:v>5031</c:v>
                </c:pt>
                <c:pt idx="189">
                  <c:v>3334</c:v>
                </c:pt>
                <c:pt idx="190">
                  <c:v>3504</c:v>
                </c:pt>
                <c:pt idx="191">
                  <c:v>7669</c:v>
                </c:pt>
                <c:pt idx="192">
                  <c:v>45</c:v>
                </c:pt>
                <c:pt idx="193">
                  <c:v>97</c:v>
                </c:pt>
                <c:pt idx="194">
                  <c:v>4968</c:v>
                </c:pt>
                <c:pt idx="195">
                  <c:v>3293</c:v>
                </c:pt>
                <c:pt idx="196">
                  <c:v>3282</c:v>
                </c:pt>
                <c:pt idx="197">
                  <c:v>3784</c:v>
                </c:pt>
                <c:pt idx="198">
                  <c:v>8246</c:v>
                </c:pt>
                <c:pt idx="199">
                  <c:v>55</c:v>
                </c:pt>
                <c:pt idx="200">
                  <c:v>94</c:v>
                </c:pt>
                <c:pt idx="201">
                  <c:v>5031</c:v>
                </c:pt>
                <c:pt idx="202">
                  <c:v>3057</c:v>
                </c:pt>
                <c:pt idx="203">
                  <c:v>3229</c:v>
                </c:pt>
                <c:pt idx="204">
                  <c:v>3765</c:v>
                </c:pt>
                <c:pt idx="205">
                  <c:v>8310</c:v>
                </c:pt>
                <c:pt idx="206">
                  <c:v>72</c:v>
                </c:pt>
                <c:pt idx="207">
                  <c:v>100</c:v>
                </c:pt>
                <c:pt idx="208">
                  <c:v>4514</c:v>
                </c:pt>
                <c:pt idx="209">
                  <c:v>3470</c:v>
                </c:pt>
                <c:pt idx="210">
                  <c:v>4888</c:v>
                </c:pt>
                <c:pt idx="211">
                  <c:v>7047</c:v>
                </c:pt>
                <c:pt idx="212">
                  <c:v>14500</c:v>
                </c:pt>
                <c:pt idx="213">
                  <c:v>101</c:v>
                </c:pt>
                <c:pt idx="214">
                  <c:v>142</c:v>
                </c:pt>
                <c:pt idx="215">
                  <c:v>5259</c:v>
                </c:pt>
                <c:pt idx="216">
                  <c:v>3102</c:v>
                </c:pt>
                <c:pt idx="217">
                  <c:v>2998</c:v>
                </c:pt>
                <c:pt idx="218">
                  <c:v>3648</c:v>
                </c:pt>
                <c:pt idx="219">
                  <c:v>8378</c:v>
                </c:pt>
                <c:pt idx="220">
                  <c:v>69</c:v>
                </c:pt>
                <c:pt idx="221">
                  <c:v>111</c:v>
                </c:pt>
                <c:pt idx="222">
                  <c:v>5458</c:v>
                </c:pt>
                <c:pt idx="223">
                  <c:v>3276</c:v>
                </c:pt>
                <c:pt idx="224">
                  <c:v>3386</c:v>
                </c:pt>
                <c:pt idx="225">
                  <c:v>3888</c:v>
                </c:pt>
                <c:pt idx="226">
                  <c:v>9073</c:v>
                </c:pt>
                <c:pt idx="227">
                  <c:v>79</c:v>
                </c:pt>
                <c:pt idx="228">
                  <c:v>92</c:v>
                </c:pt>
                <c:pt idx="229">
                  <c:v>5638</c:v>
                </c:pt>
                <c:pt idx="230">
                  <c:v>3297</c:v>
                </c:pt>
                <c:pt idx="231">
                  <c:v>3285</c:v>
                </c:pt>
                <c:pt idx="232">
                  <c:v>3803</c:v>
                </c:pt>
                <c:pt idx="233">
                  <c:v>7612</c:v>
                </c:pt>
                <c:pt idx="234">
                  <c:v>38</c:v>
                </c:pt>
                <c:pt idx="235">
                  <c:v>210</c:v>
                </c:pt>
                <c:pt idx="236">
                  <c:v>6054</c:v>
                </c:pt>
                <c:pt idx="237">
                  <c:v>3507</c:v>
                </c:pt>
                <c:pt idx="238">
                  <c:v>3459</c:v>
                </c:pt>
                <c:pt idx="239">
                  <c:v>3647</c:v>
                </c:pt>
                <c:pt idx="240">
                  <c:v>10163</c:v>
                </c:pt>
                <c:pt idx="241">
                  <c:v>123</c:v>
                </c:pt>
                <c:pt idx="242">
                  <c:v>160</c:v>
                </c:pt>
                <c:pt idx="243">
                  <c:v>18986</c:v>
                </c:pt>
                <c:pt idx="244">
                  <c:v>4235</c:v>
                </c:pt>
                <c:pt idx="245">
                  <c:v>3983</c:v>
                </c:pt>
                <c:pt idx="246">
                  <c:v>4360</c:v>
                </c:pt>
                <c:pt idx="247">
                  <c:v>10234</c:v>
                </c:pt>
                <c:pt idx="248">
                  <c:v>73</c:v>
                </c:pt>
                <c:pt idx="249">
                  <c:v>105</c:v>
                </c:pt>
                <c:pt idx="250">
                  <c:v>7238</c:v>
                </c:pt>
                <c:pt idx="251">
                  <c:v>4396</c:v>
                </c:pt>
                <c:pt idx="252">
                  <c:v>4876</c:v>
                </c:pt>
                <c:pt idx="253">
                  <c:v>5477</c:v>
                </c:pt>
                <c:pt idx="254">
                  <c:v>12182</c:v>
                </c:pt>
                <c:pt idx="255">
                  <c:v>103</c:v>
                </c:pt>
                <c:pt idx="256">
                  <c:v>168</c:v>
                </c:pt>
                <c:pt idx="257">
                  <c:v>9487</c:v>
                </c:pt>
                <c:pt idx="258">
                  <c:v>5791</c:v>
                </c:pt>
                <c:pt idx="259">
                  <c:v>5928</c:v>
                </c:pt>
                <c:pt idx="260">
                  <c:v>7005</c:v>
                </c:pt>
                <c:pt idx="261">
                  <c:v>14659</c:v>
                </c:pt>
                <c:pt idx="262">
                  <c:v>118</c:v>
                </c:pt>
                <c:pt idx="263">
                  <c:v>263</c:v>
                </c:pt>
                <c:pt idx="264">
                  <c:v>11978</c:v>
                </c:pt>
                <c:pt idx="265">
                  <c:v>6717</c:v>
                </c:pt>
                <c:pt idx="266">
                  <c:v>7111</c:v>
                </c:pt>
                <c:pt idx="267">
                  <c:v>7840</c:v>
                </c:pt>
                <c:pt idx="268">
                  <c:v>16829</c:v>
                </c:pt>
                <c:pt idx="269">
                  <c:v>151</c:v>
                </c:pt>
                <c:pt idx="270">
                  <c:v>235</c:v>
                </c:pt>
                <c:pt idx="271">
                  <c:v>371</c:v>
                </c:pt>
                <c:pt idx="272">
                  <c:v>18522</c:v>
                </c:pt>
                <c:pt idx="273">
                  <c:v>18874</c:v>
                </c:pt>
                <c:pt idx="274">
                  <c:v>8166</c:v>
                </c:pt>
                <c:pt idx="275">
                  <c:v>16650</c:v>
                </c:pt>
                <c:pt idx="276">
                  <c:v>129</c:v>
                </c:pt>
                <c:pt idx="277">
                  <c:v>227</c:v>
                </c:pt>
                <c:pt idx="278">
                  <c:v>12708</c:v>
                </c:pt>
                <c:pt idx="279">
                  <c:v>6711</c:v>
                </c:pt>
                <c:pt idx="280">
                  <c:v>6610</c:v>
                </c:pt>
                <c:pt idx="281">
                  <c:v>7739</c:v>
                </c:pt>
                <c:pt idx="282">
                  <c:v>19041</c:v>
                </c:pt>
                <c:pt idx="283">
                  <c:v>148</c:v>
                </c:pt>
                <c:pt idx="284">
                  <c:v>282</c:v>
                </c:pt>
                <c:pt idx="285">
                  <c:v>13893</c:v>
                </c:pt>
                <c:pt idx="286">
                  <c:v>7975</c:v>
                </c:pt>
                <c:pt idx="287">
                  <c:v>8379</c:v>
                </c:pt>
                <c:pt idx="288">
                  <c:v>9785</c:v>
                </c:pt>
                <c:pt idx="289">
                  <c:v>22276</c:v>
                </c:pt>
                <c:pt idx="290">
                  <c:v>176</c:v>
                </c:pt>
                <c:pt idx="291">
                  <c:v>340</c:v>
                </c:pt>
                <c:pt idx="292">
                  <c:v>18196</c:v>
                </c:pt>
                <c:pt idx="293">
                  <c:v>9254</c:v>
                </c:pt>
                <c:pt idx="294">
                  <c:v>9886</c:v>
                </c:pt>
                <c:pt idx="295">
                  <c:v>11981</c:v>
                </c:pt>
                <c:pt idx="296">
                  <c:v>27127</c:v>
                </c:pt>
                <c:pt idx="297">
                  <c:v>234</c:v>
                </c:pt>
                <c:pt idx="298">
                  <c:v>481</c:v>
                </c:pt>
                <c:pt idx="299">
                  <c:v>22152</c:v>
                </c:pt>
                <c:pt idx="300">
                  <c:v>14679</c:v>
                </c:pt>
                <c:pt idx="301">
                  <c:v>413</c:v>
                </c:pt>
                <c:pt idx="302">
                  <c:v>24006</c:v>
                </c:pt>
                <c:pt idx="303">
                  <c:v>39741</c:v>
                </c:pt>
                <c:pt idx="304">
                  <c:v>656</c:v>
                </c:pt>
                <c:pt idx="305">
                  <c:v>748</c:v>
                </c:pt>
                <c:pt idx="306">
                  <c:v>26479</c:v>
                </c:pt>
                <c:pt idx="307">
                  <c:v>11679</c:v>
                </c:pt>
                <c:pt idx="308">
                  <c:v>12352</c:v>
                </c:pt>
                <c:pt idx="309">
                  <c:v>15658</c:v>
                </c:pt>
                <c:pt idx="310">
                  <c:v>33747</c:v>
                </c:pt>
                <c:pt idx="311">
                  <c:v>247</c:v>
                </c:pt>
                <c:pt idx="312">
                  <c:v>525</c:v>
                </c:pt>
                <c:pt idx="313">
                  <c:v>23558</c:v>
                </c:pt>
                <c:pt idx="314">
                  <c:v>10704</c:v>
                </c:pt>
                <c:pt idx="315">
                  <c:v>10822</c:v>
                </c:pt>
                <c:pt idx="316">
                  <c:v>13816</c:v>
                </c:pt>
                <c:pt idx="317">
                  <c:v>31314</c:v>
                </c:pt>
                <c:pt idx="318">
                  <c:v>231</c:v>
                </c:pt>
                <c:pt idx="319">
                  <c:v>417</c:v>
                </c:pt>
                <c:pt idx="320">
                  <c:v>21354</c:v>
                </c:pt>
                <c:pt idx="321">
                  <c:v>298</c:v>
                </c:pt>
                <c:pt idx="322">
                  <c:v>14259</c:v>
                </c:pt>
                <c:pt idx="323">
                  <c:v>11245</c:v>
                </c:pt>
                <c:pt idx="324">
                  <c:v>24022</c:v>
                </c:pt>
                <c:pt idx="325">
                  <c:v>143</c:v>
                </c:pt>
                <c:pt idx="326">
                  <c:v>319</c:v>
                </c:pt>
                <c:pt idx="327">
                  <c:v>14159</c:v>
                </c:pt>
                <c:pt idx="328">
                  <c:v>6368</c:v>
                </c:pt>
                <c:pt idx="329">
                  <c:v>6586</c:v>
                </c:pt>
                <c:pt idx="330">
                  <c:v>7618</c:v>
                </c:pt>
                <c:pt idx="331">
                  <c:v>19502</c:v>
                </c:pt>
                <c:pt idx="332">
                  <c:v>260</c:v>
                </c:pt>
                <c:pt idx="333">
                  <c:v>304</c:v>
                </c:pt>
                <c:pt idx="334">
                  <c:v>29222</c:v>
                </c:pt>
                <c:pt idx="335">
                  <c:v>6155</c:v>
                </c:pt>
                <c:pt idx="336">
                  <c:v>6235</c:v>
                </c:pt>
                <c:pt idx="337">
                  <c:v>7570</c:v>
                </c:pt>
                <c:pt idx="338">
                  <c:v>16859</c:v>
                </c:pt>
                <c:pt idx="339">
                  <c:v>108</c:v>
                </c:pt>
                <c:pt idx="340">
                  <c:v>186</c:v>
                </c:pt>
                <c:pt idx="341">
                  <c:v>11357</c:v>
                </c:pt>
                <c:pt idx="342">
                  <c:v>5587</c:v>
                </c:pt>
                <c:pt idx="343">
                  <c:v>6139</c:v>
                </c:pt>
                <c:pt idx="344">
                  <c:v>7694</c:v>
                </c:pt>
                <c:pt idx="345">
                  <c:v>16173</c:v>
                </c:pt>
                <c:pt idx="346">
                  <c:v>108</c:v>
                </c:pt>
                <c:pt idx="347">
                  <c:v>197</c:v>
                </c:pt>
                <c:pt idx="348">
                  <c:v>11985</c:v>
                </c:pt>
                <c:pt idx="349">
                  <c:v>6437</c:v>
                </c:pt>
                <c:pt idx="350">
                  <c:v>7324</c:v>
                </c:pt>
                <c:pt idx="351">
                  <c:v>8906</c:v>
                </c:pt>
                <c:pt idx="352">
                  <c:v>18791</c:v>
                </c:pt>
                <c:pt idx="353">
                  <c:v>164</c:v>
                </c:pt>
                <c:pt idx="354">
                  <c:v>259</c:v>
                </c:pt>
                <c:pt idx="355">
                  <c:v>16546</c:v>
                </c:pt>
                <c:pt idx="356">
                  <c:v>11734</c:v>
                </c:pt>
                <c:pt idx="357">
                  <c:v>10410</c:v>
                </c:pt>
                <c:pt idx="358">
                  <c:v>128</c:v>
                </c:pt>
                <c:pt idx="359">
                  <c:v>152</c:v>
                </c:pt>
                <c:pt idx="360">
                  <c:v>144</c:v>
                </c:pt>
                <c:pt idx="361">
                  <c:v>281</c:v>
                </c:pt>
                <c:pt idx="362">
                  <c:v>13292</c:v>
                </c:pt>
                <c:pt idx="363">
                  <c:v>10886</c:v>
                </c:pt>
                <c:pt idx="364">
                  <c:v>13750</c:v>
                </c:pt>
                <c:pt idx="365">
                  <c:v>10316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61-4CDB-93DA-E2DD5FF86622}"/>
            </c:ext>
          </c:extLst>
        </c:ser>
        <c:ser>
          <c:idx val="2"/>
          <c:order val="2"/>
          <c:tx>
            <c:strRef>
              <c:f>'podání od lékařů'!$D$2</c:f>
              <c:strCache>
                <c:ptCount val="1"/>
                <c:pt idx="0">
                  <c:v> HOL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'podání od lékařů'!$A$3:$A$368</c:f>
              <c:numCache>
                <c:formatCode>m/d/yyyy</c:formatCode>
                <c:ptCount val="36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</c:numCache>
            </c:numRef>
          </c:cat>
          <c:val>
            <c:numRef>
              <c:f>'podání od lékařů'!$D$3:$D$368</c:f>
              <c:numCache>
                <c:formatCode>General</c:formatCode>
                <c:ptCount val="366"/>
                <c:pt idx="0">
                  <c:v>11</c:v>
                </c:pt>
                <c:pt idx="1">
                  <c:v>335</c:v>
                </c:pt>
                <c:pt idx="2">
                  <c:v>528</c:v>
                </c:pt>
                <c:pt idx="3">
                  <c:v>61</c:v>
                </c:pt>
                <c:pt idx="4">
                  <c:v>65</c:v>
                </c:pt>
                <c:pt idx="5">
                  <c:v>1283</c:v>
                </c:pt>
                <c:pt idx="6">
                  <c:v>1227</c:v>
                </c:pt>
                <c:pt idx="7">
                  <c:v>1513</c:v>
                </c:pt>
                <c:pt idx="8">
                  <c:v>2002</c:v>
                </c:pt>
                <c:pt idx="9">
                  <c:v>2655</c:v>
                </c:pt>
                <c:pt idx="10">
                  <c:v>238</c:v>
                </c:pt>
                <c:pt idx="11">
                  <c:v>187</c:v>
                </c:pt>
                <c:pt idx="12">
                  <c:v>3244</c:v>
                </c:pt>
                <c:pt idx="13">
                  <c:v>2490</c:v>
                </c:pt>
                <c:pt idx="14">
                  <c:v>2802</c:v>
                </c:pt>
                <c:pt idx="15">
                  <c:v>2804</c:v>
                </c:pt>
                <c:pt idx="16">
                  <c:v>3675</c:v>
                </c:pt>
                <c:pt idx="17">
                  <c:v>348</c:v>
                </c:pt>
                <c:pt idx="18">
                  <c:v>274</c:v>
                </c:pt>
                <c:pt idx="19">
                  <c:v>4435</c:v>
                </c:pt>
                <c:pt idx="20">
                  <c:v>3249</c:v>
                </c:pt>
                <c:pt idx="21">
                  <c:v>3309</c:v>
                </c:pt>
                <c:pt idx="22">
                  <c:v>3209</c:v>
                </c:pt>
                <c:pt idx="23">
                  <c:v>3853</c:v>
                </c:pt>
                <c:pt idx="24">
                  <c:v>282</c:v>
                </c:pt>
                <c:pt idx="25">
                  <c:v>217</c:v>
                </c:pt>
                <c:pt idx="26">
                  <c:v>4985</c:v>
                </c:pt>
                <c:pt idx="27">
                  <c:v>3659</c:v>
                </c:pt>
                <c:pt idx="28">
                  <c:v>4082</c:v>
                </c:pt>
                <c:pt idx="29">
                  <c:v>4304</c:v>
                </c:pt>
                <c:pt idx="30">
                  <c:v>5425</c:v>
                </c:pt>
                <c:pt idx="31">
                  <c:v>328</c:v>
                </c:pt>
                <c:pt idx="32">
                  <c:v>250</c:v>
                </c:pt>
                <c:pt idx="33">
                  <c:v>5355</c:v>
                </c:pt>
                <c:pt idx="34">
                  <c:v>4141</c:v>
                </c:pt>
                <c:pt idx="35">
                  <c:v>4060</c:v>
                </c:pt>
                <c:pt idx="36">
                  <c:v>3911</c:v>
                </c:pt>
                <c:pt idx="37">
                  <c:v>4732</c:v>
                </c:pt>
                <c:pt idx="38">
                  <c:v>327</c:v>
                </c:pt>
                <c:pt idx="39">
                  <c:v>288</c:v>
                </c:pt>
                <c:pt idx="40">
                  <c:v>6070</c:v>
                </c:pt>
                <c:pt idx="41">
                  <c:v>4270</c:v>
                </c:pt>
                <c:pt idx="42">
                  <c:v>4387</c:v>
                </c:pt>
                <c:pt idx="43">
                  <c:v>4345</c:v>
                </c:pt>
                <c:pt idx="44">
                  <c:v>5255</c:v>
                </c:pt>
                <c:pt idx="45">
                  <c:v>330</c:v>
                </c:pt>
                <c:pt idx="46">
                  <c:v>300</c:v>
                </c:pt>
                <c:pt idx="47">
                  <c:v>6236</c:v>
                </c:pt>
                <c:pt idx="48">
                  <c:v>4420</c:v>
                </c:pt>
                <c:pt idx="49">
                  <c:v>4350</c:v>
                </c:pt>
                <c:pt idx="50">
                  <c:v>4256</c:v>
                </c:pt>
                <c:pt idx="51">
                  <c:v>4997</c:v>
                </c:pt>
                <c:pt idx="52">
                  <c:v>394</c:v>
                </c:pt>
                <c:pt idx="53">
                  <c:v>248</c:v>
                </c:pt>
                <c:pt idx="54">
                  <c:v>6095</c:v>
                </c:pt>
                <c:pt idx="55">
                  <c:v>4506</c:v>
                </c:pt>
                <c:pt idx="56">
                  <c:v>4735</c:v>
                </c:pt>
                <c:pt idx="57">
                  <c:v>5511</c:v>
                </c:pt>
                <c:pt idx="58">
                  <c:v>6995</c:v>
                </c:pt>
                <c:pt idx="59">
                  <c:v>472</c:v>
                </c:pt>
                <c:pt idx="60">
                  <c:v>273</c:v>
                </c:pt>
                <c:pt idx="61">
                  <c:v>6833</c:v>
                </c:pt>
                <c:pt idx="62">
                  <c:v>4780</c:v>
                </c:pt>
                <c:pt idx="63">
                  <c:v>4651</c:v>
                </c:pt>
                <c:pt idx="64">
                  <c:v>4685</c:v>
                </c:pt>
                <c:pt idx="65">
                  <c:v>5443</c:v>
                </c:pt>
                <c:pt idx="66">
                  <c:v>410</c:v>
                </c:pt>
                <c:pt idx="67">
                  <c:v>331</c:v>
                </c:pt>
                <c:pt idx="68">
                  <c:v>6834</c:v>
                </c:pt>
                <c:pt idx="69">
                  <c:v>5043</c:v>
                </c:pt>
                <c:pt idx="70">
                  <c:v>4811</c:v>
                </c:pt>
                <c:pt idx="71">
                  <c:v>4606</c:v>
                </c:pt>
                <c:pt idx="72">
                  <c:v>5743</c:v>
                </c:pt>
                <c:pt idx="73">
                  <c:v>398</c:v>
                </c:pt>
                <c:pt idx="74">
                  <c:v>291</c:v>
                </c:pt>
                <c:pt idx="75">
                  <c:v>5842</c:v>
                </c:pt>
                <c:pt idx="76">
                  <c:v>3988</c:v>
                </c:pt>
                <c:pt idx="77">
                  <c:v>3647</c:v>
                </c:pt>
                <c:pt idx="78">
                  <c:v>3389</c:v>
                </c:pt>
                <c:pt idx="79">
                  <c:v>3747</c:v>
                </c:pt>
                <c:pt idx="80">
                  <c:v>303</c:v>
                </c:pt>
                <c:pt idx="81">
                  <c:v>286</c:v>
                </c:pt>
                <c:pt idx="82">
                  <c:v>4207</c:v>
                </c:pt>
                <c:pt idx="83">
                  <c:v>3189</c:v>
                </c:pt>
                <c:pt idx="84">
                  <c:v>2975</c:v>
                </c:pt>
                <c:pt idx="85">
                  <c:v>2894</c:v>
                </c:pt>
                <c:pt idx="86">
                  <c:v>3895</c:v>
                </c:pt>
                <c:pt idx="87">
                  <c:v>267</c:v>
                </c:pt>
                <c:pt idx="88">
                  <c:v>336</c:v>
                </c:pt>
                <c:pt idx="89">
                  <c:v>6483</c:v>
                </c:pt>
                <c:pt idx="90">
                  <c:v>6425</c:v>
                </c:pt>
                <c:pt idx="91">
                  <c:v>3841</c:v>
                </c:pt>
                <c:pt idx="92">
                  <c:v>3143</c:v>
                </c:pt>
                <c:pt idx="93">
                  <c:v>3681</c:v>
                </c:pt>
                <c:pt idx="94">
                  <c:v>347</c:v>
                </c:pt>
                <c:pt idx="95">
                  <c:v>361</c:v>
                </c:pt>
                <c:pt idx="96">
                  <c:v>4249</c:v>
                </c:pt>
                <c:pt idx="97">
                  <c:v>3209</c:v>
                </c:pt>
                <c:pt idx="98">
                  <c:v>3384</c:v>
                </c:pt>
                <c:pt idx="99">
                  <c:v>4232</c:v>
                </c:pt>
                <c:pt idx="100">
                  <c:v>375</c:v>
                </c:pt>
                <c:pt idx="101">
                  <c:v>343</c:v>
                </c:pt>
                <c:pt idx="102">
                  <c:v>326</c:v>
                </c:pt>
                <c:pt idx="103">
                  <c:v>303</c:v>
                </c:pt>
                <c:pt idx="104">
                  <c:v>4273</c:v>
                </c:pt>
                <c:pt idx="105">
                  <c:v>3500</c:v>
                </c:pt>
                <c:pt idx="106">
                  <c:v>3138</c:v>
                </c:pt>
                <c:pt idx="107">
                  <c:v>3320</c:v>
                </c:pt>
                <c:pt idx="108">
                  <c:v>187</c:v>
                </c:pt>
                <c:pt idx="109">
                  <c:v>188</c:v>
                </c:pt>
                <c:pt idx="110">
                  <c:v>3396</c:v>
                </c:pt>
                <c:pt idx="111">
                  <c:v>2716</c:v>
                </c:pt>
                <c:pt idx="112">
                  <c:v>2567</c:v>
                </c:pt>
                <c:pt idx="113">
                  <c:v>2729</c:v>
                </c:pt>
                <c:pt idx="114">
                  <c:v>2946</c:v>
                </c:pt>
                <c:pt idx="115">
                  <c:v>231</c:v>
                </c:pt>
                <c:pt idx="116">
                  <c:v>217</c:v>
                </c:pt>
                <c:pt idx="117">
                  <c:v>3644</c:v>
                </c:pt>
                <c:pt idx="118">
                  <c:v>4061</c:v>
                </c:pt>
                <c:pt idx="119">
                  <c:v>4678</c:v>
                </c:pt>
                <c:pt idx="120">
                  <c:v>6406</c:v>
                </c:pt>
                <c:pt idx="121">
                  <c:v>402</c:v>
                </c:pt>
                <c:pt idx="122">
                  <c:v>298</c:v>
                </c:pt>
                <c:pt idx="123">
                  <c:v>278</c:v>
                </c:pt>
                <c:pt idx="124">
                  <c:v>4529</c:v>
                </c:pt>
                <c:pt idx="125">
                  <c:v>3420</c:v>
                </c:pt>
                <c:pt idx="126">
                  <c:v>3458</c:v>
                </c:pt>
                <c:pt idx="127">
                  <c:v>3880</c:v>
                </c:pt>
                <c:pt idx="128">
                  <c:v>449</c:v>
                </c:pt>
                <c:pt idx="129">
                  <c:v>346</c:v>
                </c:pt>
                <c:pt idx="130">
                  <c:v>329</c:v>
                </c:pt>
                <c:pt idx="131">
                  <c:v>4666</c:v>
                </c:pt>
                <c:pt idx="132">
                  <c:v>3416</c:v>
                </c:pt>
                <c:pt idx="133">
                  <c:v>3419</c:v>
                </c:pt>
                <c:pt idx="134">
                  <c:v>3512</c:v>
                </c:pt>
                <c:pt idx="135">
                  <c:v>3787</c:v>
                </c:pt>
                <c:pt idx="136">
                  <c:v>391</c:v>
                </c:pt>
                <c:pt idx="137">
                  <c:v>390</c:v>
                </c:pt>
                <c:pt idx="138">
                  <c:v>4816</c:v>
                </c:pt>
                <c:pt idx="139">
                  <c:v>3595</c:v>
                </c:pt>
                <c:pt idx="140">
                  <c:v>3726</c:v>
                </c:pt>
                <c:pt idx="141">
                  <c:v>3706</c:v>
                </c:pt>
                <c:pt idx="142">
                  <c:v>3838</c:v>
                </c:pt>
                <c:pt idx="143">
                  <c:v>397</c:v>
                </c:pt>
                <c:pt idx="144">
                  <c:v>390</c:v>
                </c:pt>
                <c:pt idx="145">
                  <c:v>4966</c:v>
                </c:pt>
                <c:pt idx="146">
                  <c:v>3730</c:v>
                </c:pt>
                <c:pt idx="147">
                  <c:v>4107</c:v>
                </c:pt>
                <c:pt idx="148">
                  <c:v>4984</c:v>
                </c:pt>
                <c:pt idx="149">
                  <c:v>6841</c:v>
                </c:pt>
                <c:pt idx="150">
                  <c:v>408</c:v>
                </c:pt>
                <c:pt idx="151">
                  <c:v>366</c:v>
                </c:pt>
                <c:pt idx="152">
                  <c:v>6242</c:v>
                </c:pt>
                <c:pt idx="153">
                  <c:v>4237</c:v>
                </c:pt>
                <c:pt idx="154">
                  <c:v>3886</c:v>
                </c:pt>
                <c:pt idx="155">
                  <c:v>4028</c:v>
                </c:pt>
                <c:pt idx="156">
                  <c:v>4228</c:v>
                </c:pt>
                <c:pt idx="157">
                  <c:v>409</c:v>
                </c:pt>
                <c:pt idx="158">
                  <c:v>381</c:v>
                </c:pt>
                <c:pt idx="159">
                  <c:v>5371</c:v>
                </c:pt>
                <c:pt idx="160">
                  <c:v>3925</c:v>
                </c:pt>
                <c:pt idx="161">
                  <c:v>4006</c:v>
                </c:pt>
                <c:pt idx="162">
                  <c:v>4119</c:v>
                </c:pt>
                <c:pt idx="163">
                  <c:v>4774</c:v>
                </c:pt>
                <c:pt idx="164">
                  <c:v>371</c:v>
                </c:pt>
                <c:pt idx="165">
                  <c:v>392</c:v>
                </c:pt>
                <c:pt idx="166">
                  <c:v>5796</c:v>
                </c:pt>
                <c:pt idx="167">
                  <c:v>4195</c:v>
                </c:pt>
                <c:pt idx="168">
                  <c:v>4098</c:v>
                </c:pt>
                <c:pt idx="169">
                  <c:v>4109</c:v>
                </c:pt>
                <c:pt idx="170">
                  <c:v>4604</c:v>
                </c:pt>
                <c:pt idx="171">
                  <c:v>339</c:v>
                </c:pt>
                <c:pt idx="172">
                  <c:v>335</c:v>
                </c:pt>
                <c:pt idx="173">
                  <c:v>5678</c:v>
                </c:pt>
                <c:pt idx="174">
                  <c:v>4212</c:v>
                </c:pt>
                <c:pt idx="175">
                  <c:v>3982</c:v>
                </c:pt>
                <c:pt idx="176">
                  <c:v>4322</c:v>
                </c:pt>
                <c:pt idx="177">
                  <c:v>4784</c:v>
                </c:pt>
                <c:pt idx="178">
                  <c:v>401</c:v>
                </c:pt>
                <c:pt idx="179">
                  <c:v>410</c:v>
                </c:pt>
                <c:pt idx="180">
                  <c:v>7194</c:v>
                </c:pt>
                <c:pt idx="181">
                  <c:v>8293</c:v>
                </c:pt>
                <c:pt idx="182">
                  <c:v>5047</c:v>
                </c:pt>
                <c:pt idx="183">
                  <c:v>4609</c:v>
                </c:pt>
                <c:pt idx="184">
                  <c:v>4926</c:v>
                </c:pt>
                <c:pt idx="185">
                  <c:v>367</c:v>
                </c:pt>
                <c:pt idx="186">
                  <c:v>334</c:v>
                </c:pt>
                <c:pt idx="187">
                  <c:v>335</c:v>
                </c:pt>
                <c:pt idx="188">
                  <c:v>5621</c:v>
                </c:pt>
                <c:pt idx="189">
                  <c:v>4276</c:v>
                </c:pt>
                <c:pt idx="190">
                  <c:v>3952</c:v>
                </c:pt>
                <c:pt idx="191">
                  <c:v>4805</c:v>
                </c:pt>
                <c:pt idx="192">
                  <c:v>390</c:v>
                </c:pt>
                <c:pt idx="193">
                  <c:v>334</c:v>
                </c:pt>
                <c:pt idx="194">
                  <c:v>5671</c:v>
                </c:pt>
                <c:pt idx="195">
                  <c:v>4464</c:v>
                </c:pt>
                <c:pt idx="196">
                  <c:v>4267</c:v>
                </c:pt>
                <c:pt idx="197">
                  <c:v>4130</c:v>
                </c:pt>
                <c:pt idx="198">
                  <c:v>4744</c:v>
                </c:pt>
                <c:pt idx="199">
                  <c:v>339</c:v>
                </c:pt>
                <c:pt idx="200">
                  <c:v>364</c:v>
                </c:pt>
                <c:pt idx="201">
                  <c:v>6065</c:v>
                </c:pt>
                <c:pt idx="202">
                  <c:v>4253</c:v>
                </c:pt>
                <c:pt idx="203">
                  <c:v>4024</c:v>
                </c:pt>
                <c:pt idx="204">
                  <c:v>4142</c:v>
                </c:pt>
                <c:pt idx="205">
                  <c:v>5030</c:v>
                </c:pt>
                <c:pt idx="206">
                  <c:v>328</c:v>
                </c:pt>
                <c:pt idx="207">
                  <c:v>332</c:v>
                </c:pt>
                <c:pt idx="208">
                  <c:v>5837</c:v>
                </c:pt>
                <c:pt idx="209">
                  <c:v>4410</c:v>
                </c:pt>
                <c:pt idx="210">
                  <c:v>4668</c:v>
                </c:pt>
                <c:pt idx="211">
                  <c:v>5747</c:v>
                </c:pt>
                <c:pt idx="212">
                  <c:v>7514</c:v>
                </c:pt>
                <c:pt idx="213">
                  <c:v>319</c:v>
                </c:pt>
                <c:pt idx="214">
                  <c:v>333</c:v>
                </c:pt>
                <c:pt idx="215">
                  <c:v>6327</c:v>
                </c:pt>
                <c:pt idx="216">
                  <c:v>4121</c:v>
                </c:pt>
                <c:pt idx="217">
                  <c:v>3896</c:v>
                </c:pt>
                <c:pt idx="218">
                  <c:v>3805</c:v>
                </c:pt>
                <c:pt idx="219">
                  <c:v>4727</c:v>
                </c:pt>
                <c:pt idx="220">
                  <c:v>315</c:v>
                </c:pt>
                <c:pt idx="221">
                  <c:v>319</c:v>
                </c:pt>
                <c:pt idx="222">
                  <c:v>6266</c:v>
                </c:pt>
                <c:pt idx="223">
                  <c:v>4367</c:v>
                </c:pt>
                <c:pt idx="224">
                  <c:v>3959</c:v>
                </c:pt>
                <c:pt idx="225">
                  <c:v>4064</c:v>
                </c:pt>
                <c:pt idx="226">
                  <c:v>4908</c:v>
                </c:pt>
                <c:pt idx="227">
                  <c:v>307</c:v>
                </c:pt>
                <c:pt idx="228">
                  <c:v>345</c:v>
                </c:pt>
                <c:pt idx="229">
                  <c:v>6388</c:v>
                </c:pt>
                <c:pt idx="230">
                  <c:v>4553</c:v>
                </c:pt>
                <c:pt idx="231">
                  <c:v>4112</c:v>
                </c:pt>
                <c:pt idx="232">
                  <c:v>3988</c:v>
                </c:pt>
                <c:pt idx="233">
                  <c:v>4285</c:v>
                </c:pt>
                <c:pt idx="234">
                  <c:v>34</c:v>
                </c:pt>
                <c:pt idx="235">
                  <c:v>417</c:v>
                </c:pt>
                <c:pt idx="236">
                  <c:v>6909</c:v>
                </c:pt>
                <c:pt idx="237">
                  <c:v>4826</c:v>
                </c:pt>
                <c:pt idx="238">
                  <c:v>4368</c:v>
                </c:pt>
                <c:pt idx="239">
                  <c:v>4126</c:v>
                </c:pt>
                <c:pt idx="240">
                  <c:v>5677</c:v>
                </c:pt>
                <c:pt idx="241">
                  <c:v>402</c:v>
                </c:pt>
                <c:pt idx="242">
                  <c:v>462</c:v>
                </c:pt>
                <c:pt idx="243">
                  <c:v>11886</c:v>
                </c:pt>
                <c:pt idx="244">
                  <c:v>5582</c:v>
                </c:pt>
                <c:pt idx="245">
                  <c:v>5023</c:v>
                </c:pt>
                <c:pt idx="246">
                  <c:v>4834</c:v>
                </c:pt>
                <c:pt idx="247">
                  <c:v>5205</c:v>
                </c:pt>
                <c:pt idx="248">
                  <c:v>403</c:v>
                </c:pt>
                <c:pt idx="249">
                  <c:v>410</c:v>
                </c:pt>
                <c:pt idx="250">
                  <c:v>6588</c:v>
                </c:pt>
                <c:pt idx="251">
                  <c:v>4853</c:v>
                </c:pt>
                <c:pt idx="252">
                  <c:v>4844</c:v>
                </c:pt>
                <c:pt idx="253">
                  <c:v>4849</c:v>
                </c:pt>
                <c:pt idx="254">
                  <c:v>5360</c:v>
                </c:pt>
                <c:pt idx="255">
                  <c:v>346</c:v>
                </c:pt>
                <c:pt idx="256">
                  <c:v>365</c:v>
                </c:pt>
                <c:pt idx="257">
                  <c:v>7230</c:v>
                </c:pt>
                <c:pt idx="258">
                  <c:v>5221</c:v>
                </c:pt>
                <c:pt idx="259">
                  <c:v>5090</c:v>
                </c:pt>
                <c:pt idx="260">
                  <c:v>5138</c:v>
                </c:pt>
                <c:pt idx="261">
                  <c:v>5617</c:v>
                </c:pt>
                <c:pt idx="262">
                  <c:v>339</c:v>
                </c:pt>
                <c:pt idx="263">
                  <c:v>361</c:v>
                </c:pt>
                <c:pt idx="264">
                  <c:v>7491</c:v>
                </c:pt>
                <c:pt idx="265">
                  <c:v>5323</c:v>
                </c:pt>
                <c:pt idx="266">
                  <c:v>5298</c:v>
                </c:pt>
                <c:pt idx="267">
                  <c:v>5309</c:v>
                </c:pt>
                <c:pt idx="268">
                  <c:v>5834</c:v>
                </c:pt>
                <c:pt idx="269">
                  <c:v>425</c:v>
                </c:pt>
                <c:pt idx="270">
                  <c:v>335</c:v>
                </c:pt>
                <c:pt idx="271">
                  <c:v>423</c:v>
                </c:pt>
                <c:pt idx="272">
                  <c:v>9087</c:v>
                </c:pt>
                <c:pt idx="273">
                  <c:v>9736</c:v>
                </c:pt>
                <c:pt idx="274">
                  <c:v>6241</c:v>
                </c:pt>
                <c:pt idx="275">
                  <c:v>5956</c:v>
                </c:pt>
                <c:pt idx="276">
                  <c:v>436</c:v>
                </c:pt>
                <c:pt idx="277">
                  <c:v>379</c:v>
                </c:pt>
                <c:pt idx="278">
                  <c:v>7692</c:v>
                </c:pt>
                <c:pt idx="279">
                  <c:v>5642</c:v>
                </c:pt>
                <c:pt idx="280">
                  <c:v>5678</c:v>
                </c:pt>
                <c:pt idx="281">
                  <c:v>5895</c:v>
                </c:pt>
                <c:pt idx="282">
                  <c:v>6457</c:v>
                </c:pt>
                <c:pt idx="283">
                  <c:v>440</c:v>
                </c:pt>
                <c:pt idx="284">
                  <c:v>426</c:v>
                </c:pt>
                <c:pt idx="285">
                  <c:v>7951</c:v>
                </c:pt>
                <c:pt idx="286">
                  <c:v>5438</c:v>
                </c:pt>
                <c:pt idx="287">
                  <c:v>5708</c:v>
                </c:pt>
                <c:pt idx="288">
                  <c:v>5622</c:v>
                </c:pt>
                <c:pt idx="289">
                  <c:v>6507</c:v>
                </c:pt>
                <c:pt idx="290">
                  <c:v>349</c:v>
                </c:pt>
                <c:pt idx="291">
                  <c:v>366</c:v>
                </c:pt>
                <c:pt idx="292">
                  <c:v>8120</c:v>
                </c:pt>
                <c:pt idx="293">
                  <c:v>5771</c:v>
                </c:pt>
                <c:pt idx="294">
                  <c:v>5780</c:v>
                </c:pt>
                <c:pt idx="295">
                  <c:v>5862</c:v>
                </c:pt>
                <c:pt idx="296">
                  <c:v>6499</c:v>
                </c:pt>
                <c:pt idx="297">
                  <c:v>309</c:v>
                </c:pt>
                <c:pt idx="298">
                  <c:v>362</c:v>
                </c:pt>
                <c:pt idx="299">
                  <c:v>8705</c:v>
                </c:pt>
                <c:pt idx="300">
                  <c:v>6447</c:v>
                </c:pt>
                <c:pt idx="301">
                  <c:v>418</c:v>
                </c:pt>
                <c:pt idx="302">
                  <c:v>8941</c:v>
                </c:pt>
                <c:pt idx="303">
                  <c:v>9853</c:v>
                </c:pt>
                <c:pt idx="304">
                  <c:v>471</c:v>
                </c:pt>
                <c:pt idx="305">
                  <c:v>362</c:v>
                </c:pt>
                <c:pt idx="306">
                  <c:v>9775</c:v>
                </c:pt>
                <c:pt idx="307">
                  <c:v>6004</c:v>
                </c:pt>
                <c:pt idx="308">
                  <c:v>5882</c:v>
                </c:pt>
                <c:pt idx="309">
                  <c:v>5935</c:v>
                </c:pt>
                <c:pt idx="310">
                  <c:v>6465</c:v>
                </c:pt>
                <c:pt idx="311">
                  <c:v>207</c:v>
                </c:pt>
                <c:pt idx="312">
                  <c:v>301</c:v>
                </c:pt>
                <c:pt idx="313">
                  <c:v>7732</c:v>
                </c:pt>
                <c:pt idx="314">
                  <c:v>5175</c:v>
                </c:pt>
                <c:pt idx="315">
                  <c:v>4983</c:v>
                </c:pt>
                <c:pt idx="316">
                  <c:v>5197</c:v>
                </c:pt>
                <c:pt idx="317">
                  <c:v>6131</c:v>
                </c:pt>
                <c:pt idx="318">
                  <c:v>218</c:v>
                </c:pt>
                <c:pt idx="319">
                  <c:v>221</c:v>
                </c:pt>
                <c:pt idx="320">
                  <c:v>6049</c:v>
                </c:pt>
                <c:pt idx="321">
                  <c:v>286</c:v>
                </c:pt>
                <c:pt idx="322">
                  <c:v>6166</c:v>
                </c:pt>
                <c:pt idx="323">
                  <c:v>4985</c:v>
                </c:pt>
                <c:pt idx="324">
                  <c:v>5612</c:v>
                </c:pt>
                <c:pt idx="325">
                  <c:v>211</c:v>
                </c:pt>
                <c:pt idx="326">
                  <c:v>262</c:v>
                </c:pt>
                <c:pt idx="327">
                  <c:v>6127</c:v>
                </c:pt>
                <c:pt idx="328">
                  <c:v>4143</c:v>
                </c:pt>
                <c:pt idx="329">
                  <c:v>4292</c:v>
                </c:pt>
                <c:pt idx="330">
                  <c:v>4308</c:v>
                </c:pt>
                <c:pt idx="331">
                  <c:v>5482</c:v>
                </c:pt>
                <c:pt idx="332">
                  <c:v>188</c:v>
                </c:pt>
                <c:pt idx="333">
                  <c:v>231</c:v>
                </c:pt>
                <c:pt idx="334">
                  <c:v>10209</c:v>
                </c:pt>
                <c:pt idx="335">
                  <c:v>5069</c:v>
                </c:pt>
                <c:pt idx="336">
                  <c:v>4588</c:v>
                </c:pt>
                <c:pt idx="337">
                  <c:v>4710</c:v>
                </c:pt>
                <c:pt idx="338">
                  <c:v>5194</c:v>
                </c:pt>
                <c:pt idx="339">
                  <c:v>261</c:v>
                </c:pt>
                <c:pt idx="340">
                  <c:v>287</c:v>
                </c:pt>
                <c:pt idx="341">
                  <c:v>6326</c:v>
                </c:pt>
                <c:pt idx="342">
                  <c:v>4635</c:v>
                </c:pt>
                <c:pt idx="343">
                  <c:v>4658</c:v>
                </c:pt>
                <c:pt idx="344">
                  <c:v>5076</c:v>
                </c:pt>
                <c:pt idx="345">
                  <c:v>5586</c:v>
                </c:pt>
                <c:pt idx="346">
                  <c:v>313</c:v>
                </c:pt>
                <c:pt idx="347">
                  <c:v>299</c:v>
                </c:pt>
                <c:pt idx="348">
                  <c:v>6741</c:v>
                </c:pt>
                <c:pt idx="349">
                  <c:v>4925</c:v>
                </c:pt>
                <c:pt idx="350">
                  <c:v>5430</c:v>
                </c:pt>
                <c:pt idx="351">
                  <c:v>5521</c:v>
                </c:pt>
                <c:pt idx="352">
                  <c:v>6243</c:v>
                </c:pt>
                <c:pt idx="353">
                  <c:v>239</c:v>
                </c:pt>
                <c:pt idx="354">
                  <c:v>209</c:v>
                </c:pt>
                <c:pt idx="355">
                  <c:v>7064</c:v>
                </c:pt>
                <c:pt idx="356">
                  <c:v>5235</c:v>
                </c:pt>
                <c:pt idx="357">
                  <c:v>3853</c:v>
                </c:pt>
                <c:pt idx="358">
                  <c:v>139</c:v>
                </c:pt>
                <c:pt idx="359">
                  <c:v>113</c:v>
                </c:pt>
                <c:pt idx="360">
                  <c:v>98</c:v>
                </c:pt>
                <c:pt idx="361">
                  <c:v>166</c:v>
                </c:pt>
                <c:pt idx="362">
                  <c:v>5812</c:v>
                </c:pt>
                <c:pt idx="363">
                  <c:v>4524</c:v>
                </c:pt>
                <c:pt idx="364">
                  <c:v>5139</c:v>
                </c:pt>
                <c:pt idx="365">
                  <c:v>3546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61-4CDB-93DA-E2DD5FF86622}"/>
            </c:ext>
          </c:extLst>
        </c:ser>
        <c:ser>
          <c:idx val="3"/>
          <c:order val="3"/>
          <c:tx>
            <c:strRef>
              <c:f>'podání od lékařů'!$E$2</c:f>
              <c:strCache>
                <c:ptCount val="1"/>
                <c:pt idx="0">
                  <c:v> PTDPN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'podání od lékařů'!$A$3:$A$368</c:f>
              <c:numCache>
                <c:formatCode>m/d/yyyy</c:formatCode>
                <c:ptCount val="36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</c:numCache>
            </c:numRef>
          </c:cat>
          <c:val>
            <c:numRef>
              <c:f>'podání od lékařů'!$E$3:$E$368</c:f>
              <c:numCache>
                <c:formatCode>General</c:formatCode>
                <c:ptCount val="366"/>
                <c:pt idx="0">
                  <c:v>7</c:v>
                </c:pt>
                <c:pt idx="1">
                  <c:v>91</c:v>
                </c:pt>
                <c:pt idx="2">
                  <c:v>68</c:v>
                </c:pt>
                <c:pt idx="3">
                  <c:v>15</c:v>
                </c:pt>
                <c:pt idx="4">
                  <c:v>7</c:v>
                </c:pt>
                <c:pt idx="5">
                  <c:v>111</c:v>
                </c:pt>
                <c:pt idx="6">
                  <c:v>100</c:v>
                </c:pt>
                <c:pt idx="7">
                  <c:v>87</c:v>
                </c:pt>
                <c:pt idx="8">
                  <c:v>127</c:v>
                </c:pt>
                <c:pt idx="9">
                  <c:v>190</c:v>
                </c:pt>
                <c:pt idx="10">
                  <c:v>21</c:v>
                </c:pt>
                <c:pt idx="11">
                  <c:v>21</c:v>
                </c:pt>
                <c:pt idx="12">
                  <c:v>485</c:v>
                </c:pt>
                <c:pt idx="13">
                  <c:v>867</c:v>
                </c:pt>
                <c:pt idx="14">
                  <c:v>2294</c:v>
                </c:pt>
                <c:pt idx="15">
                  <c:v>2803</c:v>
                </c:pt>
                <c:pt idx="16">
                  <c:v>3690</c:v>
                </c:pt>
                <c:pt idx="17">
                  <c:v>97</c:v>
                </c:pt>
                <c:pt idx="18">
                  <c:v>123</c:v>
                </c:pt>
                <c:pt idx="19">
                  <c:v>5659</c:v>
                </c:pt>
                <c:pt idx="20">
                  <c:v>3416</c:v>
                </c:pt>
                <c:pt idx="21">
                  <c:v>2899</c:v>
                </c:pt>
                <c:pt idx="22">
                  <c:v>2656</c:v>
                </c:pt>
                <c:pt idx="23">
                  <c:v>3825</c:v>
                </c:pt>
                <c:pt idx="24">
                  <c:v>53</c:v>
                </c:pt>
                <c:pt idx="25">
                  <c:v>110</c:v>
                </c:pt>
                <c:pt idx="26">
                  <c:v>5610</c:v>
                </c:pt>
                <c:pt idx="27">
                  <c:v>6195</c:v>
                </c:pt>
                <c:pt idx="28">
                  <c:v>10338</c:v>
                </c:pt>
                <c:pt idx="29">
                  <c:v>16979</c:v>
                </c:pt>
                <c:pt idx="30">
                  <c:v>38750</c:v>
                </c:pt>
                <c:pt idx="31">
                  <c:v>532</c:v>
                </c:pt>
                <c:pt idx="32">
                  <c:v>511</c:v>
                </c:pt>
                <c:pt idx="33">
                  <c:v>9677</c:v>
                </c:pt>
                <c:pt idx="34">
                  <c:v>5311</c:v>
                </c:pt>
                <c:pt idx="35">
                  <c:v>4028</c:v>
                </c:pt>
                <c:pt idx="36">
                  <c:v>3653</c:v>
                </c:pt>
                <c:pt idx="37">
                  <c:v>5013</c:v>
                </c:pt>
                <c:pt idx="38">
                  <c:v>92</c:v>
                </c:pt>
                <c:pt idx="39">
                  <c:v>137</c:v>
                </c:pt>
                <c:pt idx="40">
                  <c:v>6382</c:v>
                </c:pt>
                <c:pt idx="41">
                  <c:v>4493</c:v>
                </c:pt>
                <c:pt idx="42">
                  <c:v>4024</c:v>
                </c:pt>
                <c:pt idx="43">
                  <c:v>3930</c:v>
                </c:pt>
                <c:pt idx="44">
                  <c:v>5888</c:v>
                </c:pt>
                <c:pt idx="45">
                  <c:v>288</c:v>
                </c:pt>
                <c:pt idx="46">
                  <c:v>380</c:v>
                </c:pt>
                <c:pt idx="47">
                  <c:v>7650</c:v>
                </c:pt>
                <c:pt idx="48">
                  <c:v>4775</c:v>
                </c:pt>
                <c:pt idx="49">
                  <c:v>4094</c:v>
                </c:pt>
                <c:pt idx="50">
                  <c:v>3819</c:v>
                </c:pt>
                <c:pt idx="51">
                  <c:v>4778</c:v>
                </c:pt>
                <c:pt idx="52">
                  <c:v>252</c:v>
                </c:pt>
                <c:pt idx="53">
                  <c:v>296</c:v>
                </c:pt>
                <c:pt idx="54">
                  <c:v>7107</c:v>
                </c:pt>
                <c:pt idx="55">
                  <c:v>5325</c:v>
                </c:pt>
                <c:pt idx="56">
                  <c:v>10403</c:v>
                </c:pt>
                <c:pt idx="57">
                  <c:v>22764</c:v>
                </c:pt>
                <c:pt idx="58">
                  <c:v>49036</c:v>
                </c:pt>
                <c:pt idx="59">
                  <c:v>1663</c:v>
                </c:pt>
                <c:pt idx="60">
                  <c:v>1176</c:v>
                </c:pt>
                <c:pt idx="61">
                  <c:v>16660</c:v>
                </c:pt>
                <c:pt idx="62">
                  <c:v>7307</c:v>
                </c:pt>
                <c:pt idx="63">
                  <c:v>5277</c:v>
                </c:pt>
                <c:pt idx="64">
                  <c:v>4376</c:v>
                </c:pt>
                <c:pt idx="65">
                  <c:v>5106</c:v>
                </c:pt>
                <c:pt idx="66">
                  <c:v>203</c:v>
                </c:pt>
                <c:pt idx="67">
                  <c:v>198</c:v>
                </c:pt>
                <c:pt idx="68">
                  <c:v>6220</c:v>
                </c:pt>
                <c:pt idx="69">
                  <c:v>4264</c:v>
                </c:pt>
                <c:pt idx="70">
                  <c:v>3866</c:v>
                </c:pt>
                <c:pt idx="71">
                  <c:v>3734</c:v>
                </c:pt>
                <c:pt idx="72">
                  <c:v>5267</c:v>
                </c:pt>
                <c:pt idx="73">
                  <c:v>193</c:v>
                </c:pt>
                <c:pt idx="74">
                  <c:v>415</c:v>
                </c:pt>
                <c:pt idx="75">
                  <c:v>7506</c:v>
                </c:pt>
                <c:pt idx="76">
                  <c:v>5237</c:v>
                </c:pt>
                <c:pt idx="77">
                  <c:v>4161</c:v>
                </c:pt>
                <c:pt idx="78">
                  <c:v>4337</c:v>
                </c:pt>
                <c:pt idx="79">
                  <c:v>5790</c:v>
                </c:pt>
                <c:pt idx="80">
                  <c:v>212</c:v>
                </c:pt>
                <c:pt idx="81">
                  <c:v>293</c:v>
                </c:pt>
                <c:pt idx="82">
                  <c:v>9901</c:v>
                </c:pt>
                <c:pt idx="83">
                  <c:v>7002</c:v>
                </c:pt>
                <c:pt idx="84">
                  <c:v>6460</c:v>
                </c:pt>
                <c:pt idx="85">
                  <c:v>8258</c:v>
                </c:pt>
                <c:pt idx="86">
                  <c:v>14065</c:v>
                </c:pt>
                <c:pt idx="87">
                  <c:v>567</c:v>
                </c:pt>
                <c:pt idx="88">
                  <c:v>1399</c:v>
                </c:pt>
                <c:pt idx="89">
                  <c:v>73608</c:v>
                </c:pt>
                <c:pt idx="90">
                  <c:v>106418</c:v>
                </c:pt>
                <c:pt idx="91">
                  <c:v>19469</c:v>
                </c:pt>
                <c:pt idx="92">
                  <c:v>11215</c:v>
                </c:pt>
                <c:pt idx="93">
                  <c:v>10388</c:v>
                </c:pt>
                <c:pt idx="94">
                  <c:v>419</c:v>
                </c:pt>
                <c:pt idx="95">
                  <c:v>485</c:v>
                </c:pt>
                <c:pt idx="96">
                  <c:v>11124</c:v>
                </c:pt>
                <c:pt idx="97">
                  <c:v>6310</c:v>
                </c:pt>
                <c:pt idx="98">
                  <c:v>5820</c:v>
                </c:pt>
                <c:pt idx="99">
                  <c:v>7555</c:v>
                </c:pt>
                <c:pt idx="100">
                  <c:v>438</c:v>
                </c:pt>
                <c:pt idx="101">
                  <c:v>388</c:v>
                </c:pt>
                <c:pt idx="102">
                  <c:v>442</c:v>
                </c:pt>
                <c:pt idx="103">
                  <c:v>633</c:v>
                </c:pt>
                <c:pt idx="104">
                  <c:v>12727</c:v>
                </c:pt>
                <c:pt idx="105">
                  <c:v>6618</c:v>
                </c:pt>
                <c:pt idx="106">
                  <c:v>5071</c:v>
                </c:pt>
                <c:pt idx="107">
                  <c:v>4778</c:v>
                </c:pt>
                <c:pt idx="108">
                  <c:v>284</c:v>
                </c:pt>
                <c:pt idx="109">
                  <c:v>343</c:v>
                </c:pt>
                <c:pt idx="110">
                  <c:v>5240</c:v>
                </c:pt>
                <c:pt idx="111">
                  <c:v>3631</c:v>
                </c:pt>
                <c:pt idx="112">
                  <c:v>2857</c:v>
                </c:pt>
                <c:pt idx="113">
                  <c:v>2374</c:v>
                </c:pt>
                <c:pt idx="114">
                  <c:v>2712</c:v>
                </c:pt>
                <c:pt idx="115">
                  <c:v>155</c:v>
                </c:pt>
                <c:pt idx="116">
                  <c:v>141</c:v>
                </c:pt>
                <c:pt idx="117">
                  <c:v>10526</c:v>
                </c:pt>
                <c:pt idx="118">
                  <c:v>19252</c:v>
                </c:pt>
                <c:pt idx="119">
                  <c:v>31404</c:v>
                </c:pt>
                <c:pt idx="120">
                  <c:v>77129</c:v>
                </c:pt>
                <c:pt idx="121">
                  <c:v>936</c:v>
                </c:pt>
                <c:pt idx="122">
                  <c:v>654</c:v>
                </c:pt>
                <c:pt idx="123">
                  <c:v>766</c:v>
                </c:pt>
                <c:pt idx="124">
                  <c:v>10490</c:v>
                </c:pt>
                <c:pt idx="125">
                  <c:v>5565</c:v>
                </c:pt>
                <c:pt idx="126">
                  <c:v>4053</c:v>
                </c:pt>
                <c:pt idx="127">
                  <c:v>4018</c:v>
                </c:pt>
                <c:pt idx="128">
                  <c:v>199</c:v>
                </c:pt>
                <c:pt idx="129">
                  <c:v>223</c:v>
                </c:pt>
                <c:pt idx="130">
                  <c:v>263</c:v>
                </c:pt>
                <c:pt idx="131">
                  <c:v>5227</c:v>
                </c:pt>
                <c:pt idx="132">
                  <c:v>3456</c:v>
                </c:pt>
                <c:pt idx="133">
                  <c:v>2835</c:v>
                </c:pt>
                <c:pt idx="134">
                  <c:v>2913</c:v>
                </c:pt>
                <c:pt idx="135">
                  <c:v>3366</c:v>
                </c:pt>
                <c:pt idx="136">
                  <c:v>215</c:v>
                </c:pt>
                <c:pt idx="137">
                  <c:v>286</c:v>
                </c:pt>
                <c:pt idx="138">
                  <c:v>4809</c:v>
                </c:pt>
                <c:pt idx="139">
                  <c:v>2858</c:v>
                </c:pt>
                <c:pt idx="140">
                  <c:v>2464</c:v>
                </c:pt>
                <c:pt idx="141">
                  <c:v>2276</c:v>
                </c:pt>
                <c:pt idx="142">
                  <c:v>3057</c:v>
                </c:pt>
                <c:pt idx="143">
                  <c:v>169</c:v>
                </c:pt>
                <c:pt idx="144">
                  <c:v>206</c:v>
                </c:pt>
                <c:pt idx="145">
                  <c:v>5488</c:v>
                </c:pt>
                <c:pt idx="146">
                  <c:v>3691</c:v>
                </c:pt>
                <c:pt idx="147">
                  <c:v>4365</c:v>
                </c:pt>
                <c:pt idx="148">
                  <c:v>24430</c:v>
                </c:pt>
                <c:pt idx="149">
                  <c:v>64768</c:v>
                </c:pt>
                <c:pt idx="150">
                  <c:v>1000</c:v>
                </c:pt>
                <c:pt idx="151">
                  <c:v>4084</c:v>
                </c:pt>
                <c:pt idx="152">
                  <c:v>22241</c:v>
                </c:pt>
                <c:pt idx="153">
                  <c:v>6347</c:v>
                </c:pt>
                <c:pt idx="154">
                  <c:v>4205</c:v>
                </c:pt>
                <c:pt idx="155">
                  <c:v>3615</c:v>
                </c:pt>
                <c:pt idx="156">
                  <c:v>3887</c:v>
                </c:pt>
                <c:pt idx="157">
                  <c:v>144</c:v>
                </c:pt>
                <c:pt idx="158">
                  <c:v>163</c:v>
                </c:pt>
                <c:pt idx="159">
                  <c:v>4763</c:v>
                </c:pt>
                <c:pt idx="160">
                  <c:v>2925</c:v>
                </c:pt>
                <c:pt idx="161">
                  <c:v>2770</c:v>
                </c:pt>
                <c:pt idx="162">
                  <c:v>2578</c:v>
                </c:pt>
                <c:pt idx="163">
                  <c:v>3485</c:v>
                </c:pt>
                <c:pt idx="164">
                  <c:v>76</c:v>
                </c:pt>
                <c:pt idx="165">
                  <c:v>172</c:v>
                </c:pt>
                <c:pt idx="166">
                  <c:v>5249</c:v>
                </c:pt>
                <c:pt idx="167">
                  <c:v>3222</c:v>
                </c:pt>
                <c:pt idx="168">
                  <c:v>2761</c:v>
                </c:pt>
                <c:pt idx="169">
                  <c:v>2688</c:v>
                </c:pt>
                <c:pt idx="170">
                  <c:v>3395</c:v>
                </c:pt>
                <c:pt idx="171">
                  <c:v>70</c:v>
                </c:pt>
                <c:pt idx="172">
                  <c:v>155</c:v>
                </c:pt>
                <c:pt idx="173">
                  <c:v>4728</c:v>
                </c:pt>
                <c:pt idx="174">
                  <c:v>3105</c:v>
                </c:pt>
                <c:pt idx="175">
                  <c:v>3024</c:v>
                </c:pt>
                <c:pt idx="176">
                  <c:v>3437</c:v>
                </c:pt>
                <c:pt idx="177">
                  <c:v>5431</c:v>
                </c:pt>
                <c:pt idx="178">
                  <c:v>462</c:v>
                </c:pt>
                <c:pt idx="179">
                  <c:v>1041</c:v>
                </c:pt>
                <c:pt idx="180">
                  <c:v>34460</c:v>
                </c:pt>
                <c:pt idx="181">
                  <c:v>66840</c:v>
                </c:pt>
                <c:pt idx="182">
                  <c:v>12425</c:v>
                </c:pt>
                <c:pt idx="183">
                  <c:v>5164</c:v>
                </c:pt>
                <c:pt idx="184">
                  <c:v>4515</c:v>
                </c:pt>
                <c:pt idx="185">
                  <c:v>116</c:v>
                </c:pt>
                <c:pt idx="186">
                  <c:v>174</c:v>
                </c:pt>
                <c:pt idx="187">
                  <c:v>304</c:v>
                </c:pt>
                <c:pt idx="188">
                  <c:v>5241</c:v>
                </c:pt>
                <c:pt idx="189">
                  <c:v>3141</c:v>
                </c:pt>
                <c:pt idx="190">
                  <c:v>2514</c:v>
                </c:pt>
                <c:pt idx="191">
                  <c:v>3419</c:v>
                </c:pt>
                <c:pt idx="192">
                  <c:v>113</c:v>
                </c:pt>
                <c:pt idx="193">
                  <c:v>229</c:v>
                </c:pt>
                <c:pt idx="194">
                  <c:v>5049</c:v>
                </c:pt>
                <c:pt idx="195">
                  <c:v>3977</c:v>
                </c:pt>
                <c:pt idx="196">
                  <c:v>3009</c:v>
                </c:pt>
                <c:pt idx="197">
                  <c:v>2451</c:v>
                </c:pt>
                <c:pt idx="198">
                  <c:v>2647</c:v>
                </c:pt>
                <c:pt idx="199">
                  <c:v>97</c:v>
                </c:pt>
                <c:pt idx="200">
                  <c:v>135</c:v>
                </c:pt>
                <c:pt idx="201">
                  <c:v>4160</c:v>
                </c:pt>
                <c:pt idx="202">
                  <c:v>3136</c:v>
                </c:pt>
                <c:pt idx="203">
                  <c:v>2692</c:v>
                </c:pt>
                <c:pt idx="204">
                  <c:v>2793</c:v>
                </c:pt>
                <c:pt idx="205">
                  <c:v>4369</c:v>
                </c:pt>
                <c:pt idx="206">
                  <c:v>99</c:v>
                </c:pt>
                <c:pt idx="207">
                  <c:v>151</c:v>
                </c:pt>
                <c:pt idx="208">
                  <c:v>4769</c:v>
                </c:pt>
                <c:pt idx="209">
                  <c:v>8806</c:v>
                </c:pt>
                <c:pt idx="210">
                  <c:v>15122</c:v>
                </c:pt>
                <c:pt idx="211">
                  <c:v>26640</c:v>
                </c:pt>
                <c:pt idx="212">
                  <c:v>55160</c:v>
                </c:pt>
                <c:pt idx="213">
                  <c:v>909</c:v>
                </c:pt>
                <c:pt idx="214">
                  <c:v>1105</c:v>
                </c:pt>
                <c:pt idx="215">
                  <c:v>13144</c:v>
                </c:pt>
                <c:pt idx="216">
                  <c:v>4883</c:v>
                </c:pt>
                <c:pt idx="217">
                  <c:v>3299</c:v>
                </c:pt>
                <c:pt idx="218">
                  <c:v>2666</c:v>
                </c:pt>
                <c:pt idx="219">
                  <c:v>3166</c:v>
                </c:pt>
                <c:pt idx="220">
                  <c:v>112</c:v>
                </c:pt>
                <c:pt idx="221">
                  <c:v>217</c:v>
                </c:pt>
                <c:pt idx="222">
                  <c:v>4948</c:v>
                </c:pt>
                <c:pt idx="223">
                  <c:v>2783</c:v>
                </c:pt>
                <c:pt idx="224">
                  <c:v>2359</c:v>
                </c:pt>
                <c:pt idx="225">
                  <c:v>2502</c:v>
                </c:pt>
                <c:pt idx="226">
                  <c:v>3483</c:v>
                </c:pt>
                <c:pt idx="227">
                  <c:v>118</c:v>
                </c:pt>
                <c:pt idx="228">
                  <c:v>173</c:v>
                </c:pt>
                <c:pt idx="229">
                  <c:v>4760</c:v>
                </c:pt>
                <c:pt idx="230">
                  <c:v>2756</c:v>
                </c:pt>
                <c:pt idx="231">
                  <c:v>2398</c:v>
                </c:pt>
                <c:pt idx="232">
                  <c:v>2505</c:v>
                </c:pt>
                <c:pt idx="233">
                  <c:v>2825</c:v>
                </c:pt>
                <c:pt idx="234">
                  <c:v>12</c:v>
                </c:pt>
                <c:pt idx="235">
                  <c:v>247</c:v>
                </c:pt>
                <c:pt idx="236">
                  <c:v>4962</c:v>
                </c:pt>
                <c:pt idx="237">
                  <c:v>3209</c:v>
                </c:pt>
                <c:pt idx="238">
                  <c:v>2959</c:v>
                </c:pt>
                <c:pt idx="239">
                  <c:v>3889</c:v>
                </c:pt>
                <c:pt idx="240">
                  <c:v>19533</c:v>
                </c:pt>
                <c:pt idx="241">
                  <c:v>875</c:v>
                </c:pt>
                <c:pt idx="242">
                  <c:v>1327</c:v>
                </c:pt>
                <c:pt idx="243">
                  <c:v>85991</c:v>
                </c:pt>
                <c:pt idx="244">
                  <c:v>13345</c:v>
                </c:pt>
                <c:pt idx="245">
                  <c:v>6228</c:v>
                </c:pt>
                <c:pt idx="246">
                  <c:v>4197</c:v>
                </c:pt>
                <c:pt idx="247">
                  <c:v>3962</c:v>
                </c:pt>
                <c:pt idx="248">
                  <c:v>111</c:v>
                </c:pt>
                <c:pt idx="249">
                  <c:v>198</c:v>
                </c:pt>
                <c:pt idx="250">
                  <c:v>5438</c:v>
                </c:pt>
                <c:pt idx="251">
                  <c:v>3362</c:v>
                </c:pt>
                <c:pt idx="252">
                  <c:v>2883</c:v>
                </c:pt>
                <c:pt idx="253">
                  <c:v>2823</c:v>
                </c:pt>
                <c:pt idx="254">
                  <c:v>3650</c:v>
                </c:pt>
                <c:pt idx="255">
                  <c:v>84</c:v>
                </c:pt>
                <c:pt idx="256">
                  <c:v>188</c:v>
                </c:pt>
                <c:pt idx="257">
                  <c:v>6645</c:v>
                </c:pt>
                <c:pt idx="258">
                  <c:v>4012</c:v>
                </c:pt>
                <c:pt idx="259">
                  <c:v>3380</c:v>
                </c:pt>
                <c:pt idx="260">
                  <c:v>3306</c:v>
                </c:pt>
                <c:pt idx="261">
                  <c:v>4031</c:v>
                </c:pt>
                <c:pt idx="262">
                  <c:v>71</c:v>
                </c:pt>
                <c:pt idx="263">
                  <c:v>247</c:v>
                </c:pt>
                <c:pt idx="264">
                  <c:v>5929</c:v>
                </c:pt>
                <c:pt idx="265">
                  <c:v>3909</c:v>
                </c:pt>
                <c:pt idx="266">
                  <c:v>3598</c:v>
                </c:pt>
                <c:pt idx="267">
                  <c:v>3898</c:v>
                </c:pt>
                <c:pt idx="268">
                  <c:v>5714</c:v>
                </c:pt>
                <c:pt idx="269">
                  <c:v>177</c:v>
                </c:pt>
                <c:pt idx="270">
                  <c:v>838</c:v>
                </c:pt>
                <c:pt idx="271">
                  <c:v>1542</c:v>
                </c:pt>
                <c:pt idx="272">
                  <c:v>40273</c:v>
                </c:pt>
                <c:pt idx="273">
                  <c:v>98308</c:v>
                </c:pt>
                <c:pt idx="274">
                  <c:v>18087</c:v>
                </c:pt>
                <c:pt idx="275">
                  <c:v>9264</c:v>
                </c:pt>
                <c:pt idx="276">
                  <c:v>320</c:v>
                </c:pt>
                <c:pt idx="277">
                  <c:v>386</c:v>
                </c:pt>
                <c:pt idx="278">
                  <c:v>8012</c:v>
                </c:pt>
                <c:pt idx="279">
                  <c:v>5073</c:v>
                </c:pt>
                <c:pt idx="280">
                  <c:v>3983</c:v>
                </c:pt>
                <c:pt idx="281">
                  <c:v>3327</c:v>
                </c:pt>
                <c:pt idx="282">
                  <c:v>3408</c:v>
                </c:pt>
                <c:pt idx="283">
                  <c:v>114</c:v>
                </c:pt>
                <c:pt idx="284">
                  <c:v>209</c:v>
                </c:pt>
                <c:pt idx="285">
                  <c:v>6361</c:v>
                </c:pt>
                <c:pt idx="286">
                  <c:v>4972</c:v>
                </c:pt>
                <c:pt idx="287">
                  <c:v>5404</c:v>
                </c:pt>
                <c:pt idx="288">
                  <c:v>4840</c:v>
                </c:pt>
                <c:pt idx="289">
                  <c:v>6115</c:v>
                </c:pt>
                <c:pt idx="290">
                  <c:v>145</c:v>
                </c:pt>
                <c:pt idx="291">
                  <c:v>345</c:v>
                </c:pt>
                <c:pt idx="292">
                  <c:v>8219</c:v>
                </c:pt>
                <c:pt idx="293">
                  <c:v>5771</c:v>
                </c:pt>
                <c:pt idx="294">
                  <c:v>4902</c:v>
                </c:pt>
                <c:pt idx="295">
                  <c:v>5418</c:v>
                </c:pt>
                <c:pt idx="296">
                  <c:v>7564</c:v>
                </c:pt>
                <c:pt idx="297">
                  <c:v>191</c:v>
                </c:pt>
                <c:pt idx="298">
                  <c:v>527</c:v>
                </c:pt>
                <c:pt idx="299">
                  <c:v>11391</c:v>
                </c:pt>
                <c:pt idx="300">
                  <c:v>11229</c:v>
                </c:pt>
                <c:pt idx="301">
                  <c:v>2298</c:v>
                </c:pt>
                <c:pt idx="302">
                  <c:v>58621</c:v>
                </c:pt>
                <c:pt idx="303">
                  <c:v>122332</c:v>
                </c:pt>
                <c:pt idx="304">
                  <c:v>10103</c:v>
                </c:pt>
                <c:pt idx="305">
                  <c:v>4189</c:v>
                </c:pt>
                <c:pt idx="306">
                  <c:v>37830</c:v>
                </c:pt>
                <c:pt idx="307">
                  <c:v>12692</c:v>
                </c:pt>
                <c:pt idx="308">
                  <c:v>8591</c:v>
                </c:pt>
                <c:pt idx="309">
                  <c:v>7786</c:v>
                </c:pt>
                <c:pt idx="310">
                  <c:v>9130</c:v>
                </c:pt>
                <c:pt idx="311">
                  <c:v>160</c:v>
                </c:pt>
                <c:pt idx="312">
                  <c:v>436</c:v>
                </c:pt>
                <c:pt idx="313">
                  <c:v>9910</c:v>
                </c:pt>
                <c:pt idx="314">
                  <c:v>4933</c:v>
                </c:pt>
                <c:pt idx="315">
                  <c:v>5483</c:v>
                </c:pt>
                <c:pt idx="316">
                  <c:v>5887</c:v>
                </c:pt>
                <c:pt idx="317">
                  <c:v>8821</c:v>
                </c:pt>
                <c:pt idx="318">
                  <c:v>147</c:v>
                </c:pt>
                <c:pt idx="319">
                  <c:v>418</c:v>
                </c:pt>
                <c:pt idx="320">
                  <c:v>9733</c:v>
                </c:pt>
                <c:pt idx="321">
                  <c:v>315</c:v>
                </c:pt>
                <c:pt idx="322">
                  <c:v>7320</c:v>
                </c:pt>
                <c:pt idx="323">
                  <c:v>5344</c:v>
                </c:pt>
                <c:pt idx="324">
                  <c:v>6258</c:v>
                </c:pt>
                <c:pt idx="325">
                  <c:v>91</c:v>
                </c:pt>
                <c:pt idx="326">
                  <c:v>280</c:v>
                </c:pt>
                <c:pt idx="327">
                  <c:v>7319</c:v>
                </c:pt>
                <c:pt idx="328">
                  <c:v>4495</c:v>
                </c:pt>
                <c:pt idx="329">
                  <c:v>4273</c:v>
                </c:pt>
                <c:pt idx="330">
                  <c:v>4777</c:v>
                </c:pt>
                <c:pt idx="331">
                  <c:v>27787</c:v>
                </c:pt>
                <c:pt idx="332">
                  <c:v>1001</c:v>
                </c:pt>
                <c:pt idx="333">
                  <c:v>1813</c:v>
                </c:pt>
                <c:pt idx="334">
                  <c:v>127084</c:v>
                </c:pt>
                <c:pt idx="335">
                  <c:v>19275</c:v>
                </c:pt>
                <c:pt idx="336">
                  <c:v>7908</c:v>
                </c:pt>
                <c:pt idx="337">
                  <c:v>5625</c:v>
                </c:pt>
                <c:pt idx="338">
                  <c:v>5322</c:v>
                </c:pt>
                <c:pt idx="339">
                  <c:v>113</c:v>
                </c:pt>
                <c:pt idx="340">
                  <c:v>218</c:v>
                </c:pt>
                <c:pt idx="341">
                  <c:v>6457</c:v>
                </c:pt>
                <c:pt idx="342">
                  <c:v>3902</c:v>
                </c:pt>
                <c:pt idx="343">
                  <c:v>3485</c:v>
                </c:pt>
                <c:pt idx="344">
                  <c:v>3534</c:v>
                </c:pt>
                <c:pt idx="345">
                  <c:v>4522</c:v>
                </c:pt>
                <c:pt idx="346">
                  <c:v>114</c:v>
                </c:pt>
                <c:pt idx="347">
                  <c:v>195</c:v>
                </c:pt>
                <c:pt idx="348">
                  <c:v>7959</c:v>
                </c:pt>
                <c:pt idx="349">
                  <c:v>4788</c:v>
                </c:pt>
                <c:pt idx="350">
                  <c:v>4271</c:v>
                </c:pt>
                <c:pt idx="351">
                  <c:v>4302</c:v>
                </c:pt>
                <c:pt idx="352">
                  <c:v>5485</c:v>
                </c:pt>
                <c:pt idx="353">
                  <c:v>109</c:v>
                </c:pt>
                <c:pt idx="354">
                  <c:v>310</c:v>
                </c:pt>
                <c:pt idx="355">
                  <c:v>7670</c:v>
                </c:pt>
                <c:pt idx="356">
                  <c:v>5592</c:v>
                </c:pt>
                <c:pt idx="357">
                  <c:v>4420</c:v>
                </c:pt>
                <c:pt idx="358">
                  <c:v>140</c:v>
                </c:pt>
                <c:pt idx="359">
                  <c:v>203</c:v>
                </c:pt>
                <c:pt idx="360">
                  <c:v>291</c:v>
                </c:pt>
                <c:pt idx="361">
                  <c:v>501</c:v>
                </c:pt>
                <c:pt idx="362">
                  <c:v>26284</c:v>
                </c:pt>
                <c:pt idx="363">
                  <c:v>37233</c:v>
                </c:pt>
                <c:pt idx="364">
                  <c:v>51140</c:v>
                </c:pt>
                <c:pt idx="365">
                  <c:v>47058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61-4CDB-93DA-E2DD5FF86622}"/>
            </c:ext>
          </c:extLst>
        </c:ser>
        <c:ser>
          <c:idx val="4"/>
          <c:order val="4"/>
          <c:tx>
            <c:strRef>
              <c:f>'podání od lékařů'!$F$2</c:f>
              <c:strCache>
                <c:ptCount val="1"/>
                <c:pt idx="0">
                  <c:v> ZOLUSOU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'podání od lékařů'!$A$3:$A$368</c:f>
              <c:numCache>
                <c:formatCode>m/d/yyyy</c:formatCode>
                <c:ptCount val="36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</c:numCache>
            </c:numRef>
          </c:cat>
          <c:val>
            <c:numRef>
              <c:f>'podání od lékařů'!$F$3:$F$368</c:f>
              <c:numCache>
                <c:formatCode>General</c:formatCode>
                <c:ptCount val="36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</c:v>
                </c:pt>
                <c:pt idx="7">
                  <c:v>0</c:v>
                </c:pt>
                <c:pt idx="8">
                  <c:v>3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3</c:v>
                </c:pt>
                <c:pt idx="29">
                  <c:v>3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4</c:v>
                </c:pt>
                <c:pt idx="34">
                  <c:v>2</c:v>
                </c:pt>
                <c:pt idx="35">
                  <c:v>1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2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1</c:v>
                </c:pt>
                <c:pt idx="50">
                  <c:v>2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1</c:v>
                </c:pt>
                <c:pt idx="56">
                  <c:v>0</c:v>
                </c:pt>
                <c:pt idx="57">
                  <c:v>2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2</c:v>
                </c:pt>
                <c:pt idx="62">
                  <c:v>1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4</c:v>
                </c:pt>
                <c:pt idx="69">
                  <c:v>1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3</c:v>
                </c:pt>
                <c:pt idx="76">
                  <c:v>1</c:v>
                </c:pt>
                <c:pt idx="77">
                  <c:v>1</c:v>
                </c:pt>
                <c:pt idx="78">
                  <c:v>3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1</c:v>
                </c:pt>
                <c:pt idx="83">
                  <c:v>0</c:v>
                </c:pt>
                <c:pt idx="84">
                  <c:v>2</c:v>
                </c:pt>
                <c:pt idx="85">
                  <c:v>0</c:v>
                </c:pt>
                <c:pt idx="86">
                  <c:v>4</c:v>
                </c:pt>
                <c:pt idx="87">
                  <c:v>0</c:v>
                </c:pt>
                <c:pt idx="88">
                  <c:v>0</c:v>
                </c:pt>
                <c:pt idx="89">
                  <c:v>2</c:v>
                </c:pt>
                <c:pt idx="90">
                  <c:v>3</c:v>
                </c:pt>
                <c:pt idx="91">
                  <c:v>1</c:v>
                </c:pt>
                <c:pt idx="92">
                  <c:v>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2</c:v>
                </c:pt>
                <c:pt idx="97">
                  <c:v>1</c:v>
                </c:pt>
                <c:pt idx="98">
                  <c:v>0</c:v>
                </c:pt>
                <c:pt idx="99">
                  <c:v>1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2</c:v>
                </c:pt>
                <c:pt idx="105">
                  <c:v>1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2</c:v>
                </c:pt>
                <c:pt idx="111">
                  <c:v>0</c:v>
                </c:pt>
                <c:pt idx="112">
                  <c:v>2</c:v>
                </c:pt>
                <c:pt idx="113">
                  <c:v>0</c:v>
                </c:pt>
                <c:pt idx="114">
                  <c:v>1</c:v>
                </c:pt>
                <c:pt idx="115">
                  <c:v>0</c:v>
                </c:pt>
                <c:pt idx="116">
                  <c:v>0</c:v>
                </c:pt>
                <c:pt idx="117">
                  <c:v>1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3</c:v>
                </c:pt>
                <c:pt idx="125">
                  <c:v>2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2</c:v>
                </c:pt>
                <c:pt idx="146">
                  <c:v>0</c:v>
                </c:pt>
                <c:pt idx="147">
                  <c:v>0</c:v>
                </c:pt>
                <c:pt idx="148">
                  <c:v>1</c:v>
                </c:pt>
                <c:pt idx="149">
                  <c:v>0</c:v>
                </c:pt>
                <c:pt idx="150">
                  <c:v>0</c:v>
                </c:pt>
                <c:pt idx="151">
                  <c:v>1</c:v>
                </c:pt>
                <c:pt idx="152">
                  <c:v>2</c:v>
                </c:pt>
                <c:pt idx="153">
                  <c:v>2</c:v>
                </c:pt>
                <c:pt idx="154">
                  <c:v>1</c:v>
                </c:pt>
                <c:pt idx="155">
                  <c:v>1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1</c:v>
                </c:pt>
                <c:pt idx="164">
                  <c:v>0</c:v>
                </c:pt>
                <c:pt idx="165">
                  <c:v>0</c:v>
                </c:pt>
                <c:pt idx="166">
                  <c:v>2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1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2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1</c:v>
                </c:pt>
                <c:pt idx="198">
                  <c:v>1</c:v>
                </c:pt>
                <c:pt idx="199">
                  <c:v>0</c:v>
                </c:pt>
                <c:pt idx="200">
                  <c:v>1</c:v>
                </c:pt>
                <c:pt idx="201">
                  <c:v>1</c:v>
                </c:pt>
                <c:pt idx="202">
                  <c:v>0</c:v>
                </c:pt>
                <c:pt idx="203">
                  <c:v>0</c:v>
                </c:pt>
                <c:pt idx="204">
                  <c:v>1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1</c:v>
                </c:pt>
                <c:pt idx="212">
                  <c:v>3</c:v>
                </c:pt>
                <c:pt idx="213">
                  <c:v>0</c:v>
                </c:pt>
                <c:pt idx="214">
                  <c:v>0</c:v>
                </c:pt>
                <c:pt idx="215">
                  <c:v>2</c:v>
                </c:pt>
                <c:pt idx="216">
                  <c:v>3</c:v>
                </c:pt>
                <c:pt idx="217">
                  <c:v>1</c:v>
                </c:pt>
                <c:pt idx="218">
                  <c:v>0</c:v>
                </c:pt>
                <c:pt idx="219">
                  <c:v>1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1</c:v>
                </c:pt>
                <c:pt idx="224">
                  <c:v>0</c:v>
                </c:pt>
                <c:pt idx="225">
                  <c:v>1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1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1</c:v>
                </c:pt>
                <c:pt idx="237">
                  <c:v>0</c:v>
                </c:pt>
                <c:pt idx="238">
                  <c:v>0</c:v>
                </c:pt>
                <c:pt idx="239">
                  <c:v>2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1</c:v>
                </c:pt>
                <c:pt idx="244">
                  <c:v>0</c:v>
                </c:pt>
                <c:pt idx="245">
                  <c:v>1</c:v>
                </c:pt>
                <c:pt idx="246">
                  <c:v>1</c:v>
                </c:pt>
                <c:pt idx="247">
                  <c:v>2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1</c:v>
                </c:pt>
                <c:pt idx="252">
                  <c:v>0</c:v>
                </c:pt>
                <c:pt idx="253">
                  <c:v>0</c:v>
                </c:pt>
                <c:pt idx="254">
                  <c:v>1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1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1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1</c:v>
                </c:pt>
                <c:pt idx="274">
                  <c:v>0</c:v>
                </c:pt>
                <c:pt idx="275">
                  <c:v>1</c:v>
                </c:pt>
                <c:pt idx="276">
                  <c:v>0</c:v>
                </c:pt>
                <c:pt idx="277">
                  <c:v>0</c:v>
                </c:pt>
                <c:pt idx="278">
                  <c:v>1</c:v>
                </c:pt>
                <c:pt idx="279">
                  <c:v>1</c:v>
                </c:pt>
                <c:pt idx="280">
                  <c:v>0</c:v>
                </c:pt>
                <c:pt idx="281">
                  <c:v>1</c:v>
                </c:pt>
                <c:pt idx="282">
                  <c:v>1</c:v>
                </c:pt>
                <c:pt idx="283">
                  <c:v>0</c:v>
                </c:pt>
                <c:pt idx="284">
                  <c:v>0</c:v>
                </c:pt>
                <c:pt idx="285">
                  <c:v>1</c:v>
                </c:pt>
                <c:pt idx="286">
                  <c:v>2</c:v>
                </c:pt>
                <c:pt idx="287">
                  <c:v>2</c:v>
                </c:pt>
                <c:pt idx="288">
                  <c:v>0</c:v>
                </c:pt>
                <c:pt idx="289">
                  <c:v>1</c:v>
                </c:pt>
                <c:pt idx="290">
                  <c:v>1</c:v>
                </c:pt>
                <c:pt idx="291">
                  <c:v>0</c:v>
                </c:pt>
                <c:pt idx="292">
                  <c:v>2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2</c:v>
                </c:pt>
                <c:pt idx="297">
                  <c:v>0</c:v>
                </c:pt>
                <c:pt idx="298">
                  <c:v>0</c:v>
                </c:pt>
                <c:pt idx="299">
                  <c:v>4</c:v>
                </c:pt>
                <c:pt idx="300">
                  <c:v>1</c:v>
                </c:pt>
                <c:pt idx="301">
                  <c:v>0</c:v>
                </c:pt>
                <c:pt idx="302">
                  <c:v>4</c:v>
                </c:pt>
                <c:pt idx="303">
                  <c:v>2</c:v>
                </c:pt>
                <c:pt idx="304">
                  <c:v>2</c:v>
                </c:pt>
                <c:pt idx="305">
                  <c:v>0</c:v>
                </c:pt>
                <c:pt idx="306">
                  <c:v>2</c:v>
                </c:pt>
                <c:pt idx="307">
                  <c:v>1</c:v>
                </c:pt>
                <c:pt idx="308">
                  <c:v>2</c:v>
                </c:pt>
                <c:pt idx="309">
                  <c:v>2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3</c:v>
                </c:pt>
                <c:pt idx="314">
                  <c:v>1</c:v>
                </c:pt>
                <c:pt idx="315">
                  <c:v>2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4</c:v>
                </c:pt>
                <c:pt idx="324">
                  <c:v>2</c:v>
                </c:pt>
                <c:pt idx="325">
                  <c:v>0</c:v>
                </c:pt>
                <c:pt idx="326">
                  <c:v>0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1</c:v>
                </c:pt>
                <c:pt idx="336">
                  <c:v>5</c:v>
                </c:pt>
                <c:pt idx="337">
                  <c:v>3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1</c:v>
                </c:pt>
                <c:pt idx="342">
                  <c:v>2</c:v>
                </c:pt>
                <c:pt idx="343">
                  <c:v>1</c:v>
                </c:pt>
                <c:pt idx="344">
                  <c:v>1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1</c:v>
                </c:pt>
                <c:pt idx="350">
                  <c:v>0</c:v>
                </c:pt>
                <c:pt idx="351">
                  <c:v>0</c:v>
                </c:pt>
                <c:pt idx="352">
                  <c:v>1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7</c:v>
                </c:pt>
                <c:pt idx="36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461-4CDB-93DA-E2DD5FF86622}"/>
            </c:ext>
          </c:extLst>
        </c:ser>
        <c:ser>
          <c:idx val="5"/>
          <c:order val="5"/>
          <c:tx>
            <c:strRef>
              <c:f>'podání od lékařů'!$G$2</c:f>
              <c:strCache>
                <c:ptCount val="1"/>
                <c:pt idx="0">
                  <c:v> ZOLUSU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'podání od lékařů'!$A$3:$A$368</c:f>
              <c:numCache>
                <c:formatCode>m/d/yyyy</c:formatCode>
                <c:ptCount val="36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</c:numCache>
            </c:numRef>
          </c:cat>
          <c:val>
            <c:numRef>
              <c:f>'podání od lékařů'!$G$3:$G$368</c:f>
              <c:numCache>
                <c:formatCode>General</c:formatCode>
                <c:ptCount val="366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38</c:v>
                </c:pt>
                <c:pt idx="6">
                  <c:v>27</c:v>
                </c:pt>
                <c:pt idx="7">
                  <c:v>22</c:v>
                </c:pt>
                <c:pt idx="8">
                  <c:v>11</c:v>
                </c:pt>
                <c:pt idx="9">
                  <c:v>28</c:v>
                </c:pt>
                <c:pt idx="10">
                  <c:v>0</c:v>
                </c:pt>
                <c:pt idx="11">
                  <c:v>1</c:v>
                </c:pt>
                <c:pt idx="12">
                  <c:v>32</c:v>
                </c:pt>
                <c:pt idx="13">
                  <c:v>21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0</c:v>
                </c:pt>
                <c:pt idx="18">
                  <c:v>3</c:v>
                </c:pt>
                <c:pt idx="19">
                  <c:v>36</c:v>
                </c:pt>
                <c:pt idx="20">
                  <c:v>36</c:v>
                </c:pt>
                <c:pt idx="21">
                  <c:v>25</c:v>
                </c:pt>
                <c:pt idx="22">
                  <c:v>30</c:v>
                </c:pt>
                <c:pt idx="23">
                  <c:v>26</c:v>
                </c:pt>
                <c:pt idx="24">
                  <c:v>0</c:v>
                </c:pt>
                <c:pt idx="25">
                  <c:v>1</c:v>
                </c:pt>
                <c:pt idx="26">
                  <c:v>61</c:v>
                </c:pt>
                <c:pt idx="27">
                  <c:v>31</c:v>
                </c:pt>
                <c:pt idx="28">
                  <c:v>42</c:v>
                </c:pt>
                <c:pt idx="29">
                  <c:v>38</c:v>
                </c:pt>
                <c:pt idx="30">
                  <c:v>34</c:v>
                </c:pt>
                <c:pt idx="31">
                  <c:v>1</c:v>
                </c:pt>
                <c:pt idx="32">
                  <c:v>3</c:v>
                </c:pt>
                <c:pt idx="33">
                  <c:v>55</c:v>
                </c:pt>
                <c:pt idx="34">
                  <c:v>63</c:v>
                </c:pt>
                <c:pt idx="35">
                  <c:v>40</c:v>
                </c:pt>
                <c:pt idx="36">
                  <c:v>35</c:v>
                </c:pt>
                <c:pt idx="37">
                  <c:v>27</c:v>
                </c:pt>
                <c:pt idx="38">
                  <c:v>0</c:v>
                </c:pt>
                <c:pt idx="39">
                  <c:v>1</c:v>
                </c:pt>
                <c:pt idx="40">
                  <c:v>62</c:v>
                </c:pt>
                <c:pt idx="41">
                  <c:v>44</c:v>
                </c:pt>
                <c:pt idx="42">
                  <c:v>30</c:v>
                </c:pt>
                <c:pt idx="43">
                  <c:v>36</c:v>
                </c:pt>
                <c:pt idx="44">
                  <c:v>29</c:v>
                </c:pt>
                <c:pt idx="45">
                  <c:v>0</c:v>
                </c:pt>
                <c:pt idx="46">
                  <c:v>0</c:v>
                </c:pt>
                <c:pt idx="47">
                  <c:v>62</c:v>
                </c:pt>
                <c:pt idx="48">
                  <c:v>53</c:v>
                </c:pt>
                <c:pt idx="49">
                  <c:v>39</c:v>
                </c:pt>
                <c:pt idx="50">
                  <c:v>31</c:v>
                </c:pt>
                <c:pt idx="51">
                  <c:v>38</c:v>
                </c:pt>
                <c:pt idx="52">
                  <c:v>0</c:v>
                </c:pt>
                <c:pt idx="53">
                  <c:v>0</c:v>
                </c:pt>
                <c:pt idx="54">
                  <c:v>53</c:v>
                </c:pt>
                <c:pt idx="55">
                  <c:v>39</c:v>
                </c:pt>
                <c:pt idx="56">
                  <c:v>30</c:v>
                </c:pt>
                <c:pt idx="57">
                  <c:v>31</c:v>
                </c:pt>
                <c:pt idx="58">
                  <c:v>22</c:v>
                </c:pt>
                <c:pt idx="59">
                  <c:v>1</c:v>
                </c:pt>
                <c:pt idx="60">
                  <c:v>1</c:v>
                </c:pt>
                <c:pt idx="61">
                  <c:v>53</c:v>
                </c:pt>
                <c:pt idx="62">
                  <c:v>41</c:v>
                </c:pt>
                <c:pt idx="63">
                  <c:v>48</c:v>
                </c:pt>
                <c:pt idx="64">
                  <c:v>29</c:v>
                </c:pt>
                <c:pt idx="65">
                  <c:v>35</c:v>
                </c:pt>
                <c:pt idx="66">
                  <c:v>1</c:v>
                </c:pt>
                <c:pt idx="67">
                  <c:v>2</c:v>
                </c:pt>
                <c:pt idx="68">
                  <c:v>58</c:v>
                </c:pt>
                <c:pt idx="69">
                  <c:v>41</c:v>
                </c:pt>
                <c:pt idx="70">
                  <c:v>35</c:v>
                </c:pt>
                <c:pt idx="71">
                  <c:v>30</c:v>
                </c:pt>
                <c:pt idx="72">
                  <c:v>32</c:v>
                </c:pt>
                <c:pt idx="73">
                  <c:v>0</c:v>
                </c:pt>
                <c:pt idx="74">
                  <c:v>0</c:v>
                </c:pt>
                <c:pt idx="75">
                  <c:v>61</c:v>
                </c:pt>
                <c:pt idx="76">
                  <c:v>35</c:v>
                </c:pt>
                <c:pt idx="77">
                  <c:v>42</c:v>
                </c:pt>
                <c:pt idx="78">
                  <c:v>40</c:v>
                </c:pt>
                <c:pt idx="79">
                  <c:v>58</c:v>
                </c:pt>
                <c:pt idx="80">
                  <c:v>1</c:v>
                </c:pt>
                <c:pt idx="81">
                  <c:v>2</c:v>
                </c:pt>
                <c:pt idx="82">
                  <c:v>97</c:v>
                </c:pt>
                <c:pt idx="83">
                  <c:v>80</c:v>
                </c:pt>
                <c:pt idx="84">
                  <c:v>61</c:v>
                </c:pt>
                <c:pt idx="85">
                  <c:v>55</c:v>
                </c:pt>
                <c:pt idx="86">
                  <c:v>43</c:v>
                </c:pt>
                <c:pt idx="87">
                  <c:v>0</c:v>
                </c:pt>
                <c:pt idx="88">
                  <c:v>2</c:v>
                </c:pt>
                <c:pt idx="89">
                  <c:v>96</c:v>
                </c:pt>
                <c:pt idx="90">
                  <c:v>64</c:v>
                </c:pt>
                <c:pt idx="91">
                  <c:v>65</c:v>
                </c:pt>
                <c:pt idx="92">
                  <c:v>47</c:v>
                </c:pt>
                <c:pt idx="93">
                  <c:v>32</c:v>
                </c:pt>
                <c:pt idx="94">
                  <c:v>3</c:v>
                </c:pt>
                <c:pt idx="95">
                  <c:v>0</c:v>
                </c:pt>
                <c:pt idx="96">
                  <c:v>65</c:v>
                </c:pt>
                <c:pt idx="97">
                  <c:v>53</c:v>
                </c:pt>
                <c:pt idx="98">
                  <c:v>57</c:v>
                </c:pt>
                <c:pt idx="99">
                  <c:v>30</c:v>
                </c:pt>
                <c:pt idx="100">
                  <c:v>0</c:v>
                </c:pt>
                <c:pt idx="101">
                  <c:v>0</c:v>
                </c:pt>
                <c:pt idx="102">
                  <c:v>1</c:v>
                </c:pt>
                <c:pt idx="103">
                  <c:v>0</c:v>
                </c:pt>
                <c:pt idx="104">
                  <c:v>120</c:v>
                </c:pt>
                <c:pt idx="105">
                  <c:v>66</c:v>
                </c:pt>
                <c:pt idx="106">
                  <c:v>47</c:v>
                </c:pt>
                <c:pt idx="107">
                  <c:v>27</c:v>
                </c:pt>
                <c:pt idx="108">
                  <c:v>2</c:v>
                </c:pt>
                <c:pt idx="109">
                  <c:v>1</c:v>
                </c:pt>
                <c:pt idx="110">
                  <c:v>55</c:v>
                </c:pt>
                <c:pt idx="111">
                  <c:v>37</c:v>
                </c:pt>
                <c:pt idx="112">
                  <c:v>31</c:v>
                </c:pt>
                <c:pt idx="113">
                  <c:v>32</c:v>
                </c:pt>
                <c:pt idx="114">
                  <c:v>17</c:v>
                </c:pt>
                <c:pt idx="115">
                  <c:v>0</c:v>
                </c:pt>
                <c:pt idx="116">
                  <c:v>0</c:v>
                </c:pt>
                <c:pt idx="117">
                  <c:v>44</c:v>
                </c:pt>
                <c:pt idx="118">
                  <c:v>31</c:v>
                </c:pt>
                <c:pt idx="119">
                  <c:v>39</c:v>
                </c:pt>
                <c:pt idx="120">
                  <c:v>37</c:v>
                </c:pt>
                <c:pt idx="121">
                  <c:v>4</c:v>
                </c:pt>
                <c:pt idx="122">
                  <c:v>0</c:v>
                </c:pt>
                <c:pt idx="123">
                  <c:v>0</c:v>
                </c:pt>
                <c:pt idx="124">
                  <c:v>50</c:v>
                </c:pt>
                <c:pt idx="125">
                  <c:v>55</c:v>
                </c:pt>
                <c:pt idx="126">
                  <c:v>30</c:v>
                </c:pt>
                <c:pt idx="127">
                  <c:v>32</c:v>
                </c:pt>
                <c:pt idx="128">
                  <c:v>0</c:v>
                </c:pt>
                <c:pt idx="129">
                  <c:v>0</c:v>
                </c:pt>
                <c:pt idx="130">
                  <c:v>2</c:v>
                </c:pt>
                <c:pt idx="131">
                  <c:v>69</c:v>
                </c:pt>
                <c:pt idx="132">
                  <c:v>43</c:v>
                </c:pt>
                <c:pt idx="133">
                  <c:v>41</c:v>
                </c:pt>
                <c:pt idx="134">
                  <c:v>28</c:v>
                </c:pt>
                <c:pt idx="135">
                  <c:v>22</c:v>
                </c:pt>
                <c:pt idx="136">
                  <c:v>1</c:v>
                </c:pt>
                <c:pt idx="137">
                  <c:v>1</c:v>
                </c:pt>
                <c:pt idx="138">
                  <c:v>58</c:v>
                </c:pt>
                <c:pt idx="139">
                  <c:v>32</c:v>
                </c:pt>
                <c:pt idx="140">
                  <c:v>29</c:v>
                </c:pt>
                <c:pt idx="141">
                  <c:v>10</c:v>
                </c:pt>
                <c:pt idx="142">
                  <c:v>27</c:v>
                </c:pt>
                <c:pt idx="143">
                  <c:v>1</c:v>
                </c:pt>
                <c:pt idx="144">
                  <c:v>0</c:v>
                </c:pt>
                <c:pt idx="145">
                  <c:v>57</c:v>
                </c:pt>
                <c:pt idx="146">
                  <c:v>46</c:v>
                </c:pt>
                <c:pt idx="147">
                  <c:v>28</c:v>
                </c:pt>
                <c:pt idx="148">
                  <c:v>42</c:v>
                </c:pt>
                <c:pt idx="149">
                  <c:v>27</c:v>
                </c:pt>
                <c:pt idx="150">
                  <c:v>0</c:v>
                </c:pt>
                <c:pt idx="151">
                  <c:v>0</c:v>
                </c:pt>
                <c:pt idx="152">
                  <c:v>56</c:v>
                </c:pt>
                <c:pt idx="153">
                  <c:v>49</c:v>
                </c:pt>
                <c:pt idx="154">
                  <c:v>30</c:v>
                </c:pt>
                <c:pt idx="155">
                  <c:v>22</c:v>
                </c:pt>
                <c:pt idx="156">
                  <c:v>28</c:v>
                </c:pt>
                <c:pt idx="157">
                  <c:v>0</c:v>
                </c:pt>
                <c:pt idx="158">
                  <c:v>1</c:v>
                </c:pt>
                <c:pt idx="159">
                  <c:v>47</c:v>
                </c:pt>
                <c:pt idx="160">
                  <c:v>31</c:v>
                </c:pt>
                <c:pt idx="161">
                  <c:v>30</c:v>
                </c:pt>
                <c:pt idx="162">
                  <c:v>29</c:v>
                </c:pt>
                <c:pt idx="163">
                  <c:v>19</c:v>
                </c:pt>
                <c:pt idx="164">
                  <c:v>0</c:v>
                </c:pt>
                <c:pt idx="165">
                  <c:v>0</c:v>
                </c:pt>
                <c:pt idx="166">
                  <c:v>60</c:v>
                </c:pt>
                <c:pt idx="167">
                  <c:v>37</c:v>
                </c:pt>
                <c:pt idx="168">
                  <c:v>25</c:v>
                </c:pt>
                <c:pt idx="169">
                  <c:v>28</c:v>
                </c:pt>
                <c:pt idx="170">
                  <c:v>21</c:v>
                </c:pt>
                <c:pt idx="171">
                  <c:v>0</c:v>
                </c:pt>
                <c:pt idx="172">
                  <c:v>1</c:v>
                </c:pt>
                <c:pt idx="173">
                  <c:v>51</c:v>
                </c:pt>
                <c:pt idx="174">
                  <c:v>37</c:v>
                </c:pt>
                <c:pt idx="175">
                  <c:v>39</c:v>
                </c:pt>
                <c:pt idx="176">
                  <c:v>34</c:v>
                </c:pt>
                <c:pt idx="177">
                  <c:v>30</c:v>
                </c:pt>
                <c:pt idx="178">
                  <c:v>1</c:v>
                </c:pt>
                <c:pt idx="179">
                  <c:v>1</c:v>
                </c:pt>
                <c:pt idx="180">
                  <c:v>62</c:v>
                </c:pt>
                <c:pt idx="181">
                  <c:v>52</c:v>
                </c:pt>
                <c:pt idx="182">
                  <c:v>42</c:v>
                </c:pt>
                <c:pt idx="183">
                  <c:v>25</c:v>
                </c:pt>
                <c:pt idx="184">
                  <c:v>31</c:v>
                </c:pt>
                <c:pt idx="185">
                  <c:v>0</c:v>
                </c:pt>
                <c:pt idx="186">
                  <c:v>4</c:v>
                </c:pt>
                <c:pt idx="187">
                  <c:v>3</c:v>
                </c:pt>
                <c:pt idx="188">
                  <c:v>77</c:v>
                </c:pt>
                <c:pt idx="189">
                  <c:v>51</c:v>
                </c:pt>
                <c:pt idx="190">
                  <c:v>31</c:v>
                </c:pt>
                <c:pt idx="191">
                  <c:v>24</c:v>
                </c:pt>
                <c:pt idx="192">
                  <c:v>0</c:v>
                </c:pt>
                <c:pt idx="193">
                  <c:v>3</c:v>
                </c:pt>
                <c:pt idx="194">
                  <c:v>56</c:v>
                </c:pt>
                <c:pt idx="195">
                  <c:v>36</c:v>
                </c:pt>
                <c:pt idx="196">
                  <c:v>30</c:v>
                </c:pt>
                <c:pt idx="197">
                  <c:v>21</c:v>
                </c:pt>
                <c:pt idx="198">
                  <c:v>25</c:v>
                </c:pt>
                <c:pt idx="199">
                  <c:v>0</c:v>
                </c:pt>
                <c:pt idx="200">
                  <c:v>2</c:v>
                </c:pt>
                <c:pt idx="201">
                  <c:v>56</c:v>
                </c:pt>
                <c:pt idx="202">
                  <c:v>34</c:v>
                </c:pt>
                <c:pt idx="203">
                  <c:v>33</c:v>
                </c:pt>
                <c:pt idx="204">
                  <c:v>34</c:v>
                </c:pt>
                <c:pt idx="205">
                  <c:v>20</c:v>
                </c:pt>
                <c:pt idx="206">
                  <c:v>0</c:v>
                </c:pt>
                <c:pt idx="207">
                  <c:v>2</c:v>
                </c:pt>
                <c:pt idx="208">
                  <c:v>67</c:v>
                </c:pt>
                <c:pt idx="209">
                  <c:v>32</c:v>
                </c:pt>
                <c:pt idx="210">
                  <c:v>28</c:v>
                </c:pt>
                <c:pt idx="211">
                  <c:v>22</c:v>
                </c:pt>
                <c:pt idx="212">
                  <c:v>37</c:v>
                </c:pt>
                <c:pt idx="213">
                  <c:v>0</c:v>
                </c:pt>
                <c:pt idx="214">
                  <c:v>2</c:v>
                </c:pt>
                <c:pt idx="215">
                  <c:v>64</c:v>
                </c:pt>
                <c:pt idx="216">
                  <c:v>53</c:v>
                </c:pt>
                <c:pt idx="217">
                  <c:v>59</c:v>
                </c:pt>
                <c:pt idx="218">
                  <c:v>33</c:v>
                </c:pt>
                <c:pt idx="219">
                  <c:v>31</c:v>
                </c:pt>
                <c:pt idx="220">
                  <c:v>1</c:v>
                </c:pt>
                <c:pt idx="221">
                  <c:v>2</c:v>
                </c:pt>
                <c:pt idx="222">
                  <c:v>62</c:v>
                </c:pt>
                <c:pt idx="223">
                  <c:v>53</c:v>
                </c:pt>
                <c:pt idx="224">
                  <c:v>39</c:v>
                </c:pt>
                <c:pt idx="225">
                  <c:v>27</c:v>
                </c:pt>
                <c:pt idx="226">
                  <c:v>26</c:v>
                </c:pt>
                <c:pt idx="227">
                  <c:v>0</c:v>
                </c:pt>
                <c:pt idx="228">
                  <c:v>0</c:v>
                </c:pt>
                <c:pt idx="229">
                  <c:v>52</c:v>
                </c:pt>
                <c:pt idx="230">
                  <c:v>49</c:v>
                </c:pt>
                <c:pt idx="231">
                  <c:v>37</c:v>
                </c:pt>
                <c:pt idx="232">
                  <c:v>24</c:v>
                </c:pt>
                <c:pt idx="233">
                  <c:v>26</c:v>
                </c:pt>
                <c:pt idx="234">
                  <c:v>0</c:v>
                </c:pt>
                <c:pt idx="235">
                  <c:v>0</c:v>
                </c:pt>
                <c:pt idx="236">
                  <c:v>88</c:v>
                </c:pt>
                <c:pt idx="237">
                  <c:v>51</c:v>
                </c:pt>
                <c:pt idx="238">
                  <c:v>67</c:v>
                </c:pt>
                <c:pt idx="239">
                  <c:v>27</c:v>
                </c:pt>
                <c:pt idx="240">
                  <c:v>44</c:v>
                </c:pt>
                <c:pt idx="241">
                  <c:v>1</c:v>
                </c:pt>
                <c:pt idx="242">
                  <c:v>1</c:v>
                </c:pt>
                <c:pt idx="243">
                  <c:v>90</c:v>
                </c:pt>
                <c:pt idx="244">
                  <c:v>56</c:v>
                </c:pt>
                <c:pt idx="245">
                  <c:v>58</c:v>
                </c:pt>
                <c:pt idx="246">
                  <c:v>28</c:v>
                </c:pt>
                <c:pt idx="247">
                  <c:v>33</c:v>
                </c:pt>
                <c:pt idx="248">
                  <c:v>1</c:v>
                </c:pt>
                <c:pt idx="249">
                  <c:v>1</c:v>
                </c:pt>
                <c:pt idx="250">
                  <c:v>77</c:v>
                </c:pt>
                <c:pt idx="251">
                  <c:v>49</c:v>
                </c:pt>
                <c:pt idx="252">
                  <c:v>61</c:v>
                </c:pt>
                <c:pt idx="253">
                  <c:v>36</c:v>
                </c:pt>
                <c:pt idx="254">
                  <c:v>38</c:v>
                </c:pt>
                <c:pt idx="255">
                  <c:v>2</c:v>
                </c:pt>
                <c:pt idx="256">
                  <c:v>0</c:v>
                </c:pt>
                <c:pt idx="257">
                  <c:v>92</c:v>
                </c:pt>
                <c:pt idx="258">
                  <c:v>58</c:v>
                </c:pt>
                <c:pt idx="259">
                  <c:v>61</c:v>
                </c:pt>
                <c:pt idx="260">
                  <c:v>49</c:v>
                </c:pt>
                <c:pt idx="261">
                  <c:v>35</c:v>
                </c:pt>
                <c:pt idx="262">
                  <c:v>0</c:v>
                </c:pt>
                <c:pt idx="263">
                  <c:v>0</c:v>
                </c:pt>
                <c:pt idx="264">
                  <c:v>93</c:v>
                </c:pt>
                <c:pt idx="265">
                  <c:v>77</c:v>
                </c:pt>
                <c:pt idx="266">
                  <c:v>52</c:v>
                </c:pt>
                <c:pt idx="267">
                  <c:v>36</c:v>
                </c:pt>
                <c:pt idx="268">
                  <c:v>60</c:v>
                </c:pt>
                <c:pt idx="269">
                  <c:v>0</c:v>
                </c:pt>
                <c:pt idx="270">
                  <c:v>1</c:v>
                </c:pt>
                <c:pt idx="271">
                  <c:v>3</c:v>
                </c:pt>
                <c:pt idx="272">
                  <c:v>155</c:v>
                </c:pt>
                <c:pt idx="273">
                  <c:v>95</c:v>
                </c:pt>
                <c:pt idx="274">
                  <c:v>78</c:v>
                </c:pt>
                <c:pt idx="275">
                  <c:v>49</c:v>
                </c:pt>
                <c:pt idx="276">
                  <c:v>2</c:v>
                </c:pt>
                <c:pt idx="277">
                  <c:v>0</c:v>
                </c:pt>
                <c:pt idx="278">
                  <c:v>103</c:v>
                </c:pt>
                <c:pt idx="279">
                  <c:v>83</c:v>
                </c:pt>
                <c:pt idx="280">
                  <c:v>69</c:v>
                </c:pt>
                <c:pt idx="281">
                  <c:v>63</c:v>
                </c:pt>
                <c:pt idx="282">
                  <c:v>61</c:v>
                </c:pt>
                <c:pt idx="283">
                  <c:v>0</c:v>
                </c:pt>
                <c:pt idx="284">
                  <c:v>2</c:v>
                </c:pt>
                <c:pt idx="285">
                  <c:v>98</c:v>
                </c:pt>
                <c:pt idx="286">
                  <c:v>86</c:v>
                </c:pt>
                <c:pt idx="287">
                  <c:v>55</c:v>
                </c:pt>
                <c:pt idx="288">
                  <c:v>49</c:v>
                </c:pt>
                <c:pt idx="289">
                  <c:v>71</c:v>
                </c:pt>
                <c:pt idx="290">
                  <c:v>1</c:v>
                </c:pt>
                <c:pt idx="291">
                  <c:v>3</c:v>
                </c:pt>
                <c:pt idx="292">
                  <c:v>125</c:v>
                </c:pt>
                <c:pt idx="293">
                  <c:v>74</c:v>
                </c:pt>
                <c:pt idx="294">
                  <c:v>86</c:v>
                </c:pt>
                <c:pt idx="295">
                  <c:v>61</c:v>
                </c:pt>
                <c:pt idx="296">
                  <c:v>77</c:v>
                </c:pt>
                <c:pt idx="297">
                  <c:v>1</c:v>
                </c:pt>
                <c:pt idx="298">
                  <c:v>3</c:v>
                </c:pt>
                <c:pt idx="299">
                  <c:v>116</c:v>
                </c:pt>
                <c:pt idx="300">
                  <c:v>101</c:v>
                </c:pt>
                <c:pt idx="301">
                  <c:v>9</c:v>
                </c:pt>
                <c:pt idx="302">
                  <c:v>83</c:v>
                </c:pt>
                <c:pt idx="303">
                  <c:v>89</c:v>
                </c:pt>
                <c:pt idx="304">
                  <c:v>4</c:v>
                </c:pt>
                <c:pt idx="305">
                  <c:v>0</c:v>
                </c:pt>
                <c:pt idx="306">
                  <c:v>173</c:v>
                </c:pt>
                <c:pt idx="307">
                  <c:v>146</c:v>
                </c:pt>
                <c:pt idx="308">
                  <c:v>116</c:v>
                </c:pt>
                <c:pt idx="309">
                  <c:v>130</c:v>
                </c:pt>
                <c:pt idx="310">
                  <c:v>84</c:v>
                </c:pt>
                <c:pt idx="311">
                  <c:v>0</c:v>
                </c:pt>
                <c:pt idx="312">
                  <c:v>3</c:v>
                </c:pt>
                <c:pt idx="313">
                  <c:v>124</c:v>
                </c:pt>
                <c:pt idx="314">
                  <c:v>88</c:v>
                </c:pt>
                <c:pt idx="315">
                  <c:v>88</c:v>
                </c:pt>
                <c:pt idx="316">
                  <c:v>67</c:v>
                </c:pt>
                <c:pt idx="317">
                  <c:v>61</c:v>
                </c:pt>
                <c:pt idx="318">
                  <c:v>2</c:v>
                </c:pt>
                <c:pt idx="319">
                  <c:v>0</c:v>
                </c:pt>
                <c:pt idx="320">
                  <c:v>78</c:v>
                </c:pt>
                <c:pt idx="321">
                  <c:v>2</c:v>
                </c:pt>
                <c:pt idx="322">
                  <c:v>98</c:v>
                </c:pt>
                <c:pt idx="323">
                  <c:v>79</c:v>
                </c:pt>
                <c:pt idx="324">
                  <c:v>88</c:v>
                </c:pt>
                <c:pt idx="325">
                  <c:v>0</c:v>
                </c:pt>
                <c:pt idx="326">
                  <c:v>0</c:v>
                </c:pt>
                <c:pt idx="327">
                  <c:v>94</c:v>
                </c:pt>
                <c:pt idx="328">
                  <c:v>88</c:v>
                </c:pt>
                <c:pt idx="329">
                  <c:v>63</c:v>
                </c:pt>
                <c:pt idx="330">
                  <c:v>47</c:v>
                </c:pt>
                <c:pt idx="331">
                  <c:v>85</c:v>
                </c:pt>
                <c:pt idx="332">
                  <c:v>0</c:v>
                </c:pt>
                <c:pt idx="333">
                  <c:v>2</c:v>
                </c:pt>
                <c:pt idx="334">
                  <c:v>102</c:v>
                </c:pt>
                <c:pt idx="335">
                  <c:v>79</c:v>
                </c:pt>
                <c:pt idx="336">
                  <c:v>48</c:v>
                </c:pt>
                <c:pt idx="337">
                  <c:v>68</c:v>
                </c:pt>
                <c:pt idx="338">
                  <c:v>37</c:v>
                </c:pt>
                <c:pt idx="339">
                  <c:v>0</c:v>
                </c:pt>
                <c:pt idx="340">
                  <c:v>3</c:v>
                </c:pt>
                <c:pt idx="341">
                  <c:v>102</c:v>
                </c:pt>
                <c:pt idx="342">
                  <c:v>61</c:v>
                </c:pt>
                <c:pt idx="343">
                  <c:v>46</c:v>
                </c:pt>
                <c:pt idx="344">
                  <c:v>49</c:v>
                </c:pt>
                <c:pt idx="345">
                  <c:v>40</c:v>
                </c:pt>
                <c:pt idx="346">
                  <c:v>2</c:v>
                </c:pt>
                <c:pt idx="347">
                  <c:v>0</c:v>
                </c:pt>
                <c:pt idx="348">
                  <c:v>90</c:v>
                </c:pt>
                <c:pt idx="349">
                  <c:v>61</c:v>
                </c:pt>
                <c:pt idx="350">
                  <c:v>49</c:v>
                </c:pt>
                <c:pt idx="351">
                  <c:v>39</c:v>
                </c:pt>
                <c:pt idx="352">
                  <c:v>52</c:v>
                </c:pt>
                <c:pt idx="353">
                  <c:v>1</c:v>
                </c:pt>
                <c:pt idx="354">
                  <c:v>1</c:v>
                </c:pt>
                <c:pt idx="355">
                  <c:v>62</c:v>
                </c:pt>
                <c:pt idx="356">
                  <c:v>53</c:v>
                </c:pt>
                <c:pt idx="357">
                  <c:v>28</c:v>
                </c:pt>
                <c:pt idx="358">
                  <c:v>1</c:v>
                </c:pt>
                <c:pt idx="359">
                  <c:v>2</c:v>
                </c:pt>
                <c:pt idx="360">
                  <c:v>3</c:v>
                </c:pt>
                <c:pt idx="361">
                  <c:v>2</c:v>
                </c:pt>
                <c:pt idx="362">
                  <c:v>158</c:v>
                </c:pt>
                <c:pt idx="363">
                  <c:v>65</c:v>
                </c:pt>
                <c:pt idx="364">
                  <c:v>51</c:v>
                </c:pt>
                <c:pt idx="365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461-4CDB-93DA-E2DD5FF86622}"/>
            </c:ext>
          </c:extLst>
        </c:ser>
        <c:ser>
          <c:idx val="6"/>
          <c:order val="6"/>
          <c:tx>
            <c:strRef>
              <c:f>'podání od lékařů'!$H$2</c:f>
              <c:strCache>
                <c:ptCount val="1"/>
                <c:pt idx="0">
                  <c:v> ZUSPVY 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'podání od lékařů'!$A$3:$A$368</c:f>
              <c:numCache>
                <c:formatCode>m/d/yyyy</c:formatCode>
                <c:ptCount val="36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</c:numCache>
            </c:numRef>
          </c:cat>
          <c:val>
            <c:numRef>
              <c:f>'podání od lékařů'!$H$3:$H$368</c:f>
              <c:numCache>
                <c:formatCode>General</c:formatCode>
                <c:ptCount val="366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5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  <c:pt idx="9">
                  <c:v>13</c:v>
                </c:pt>
                <c:pt idx="10">
                  <c:v>1</c:v>
                </c:pt>
                <c:pt idx="11">
                  <c:v>1</c:v>
                </c:pt>
                <c:pt idx="12">
                  <c:v>11</c:v>
                </c:pt>
                <c:pt idx="13">
                  <c:v>2</c:v>
                </c:pt>
                <c:pt idx="14">
                  <c:v>9</c:v>
                </c:pt>
                <c:pt idx="15">
                  <c:v>9</c:v>
                </c:pt>
                <c:pt idx="16">
                  <c:v>8</c:v>
                </c:pt>
                <c:pt idx="17">
                  <c:v>1</c:v>
                </c:pt>
                <c:pt idx="18">
                  <c:v>0</c:v>
                </c:pt>
                <c:pt idx="19">
                  <c:v>11</c:v>
                </c:pt>
                <c:pt idx="20">
                  <c:v>6</c:v>
                </c:pt>
                <c:pt idx="21">
                  <c:v>7</c:v>
                </c:pt>
                <c:pt idx="22">
                  <c:v>11</c:v>
                </c:pt>
                <c:pt idx="23">
                  <c:v>7</c:v>
                </c:pt>
                <c:pt idx="24">
                  <c:v>1</c:v>
                </c:pt>
                <c:pt idx="25">
                  <c:v>0</c:v>
                </c:pt>
                <c:pt idx="26">
                  <c:v>14</c:v>
                </c:pt>
                <c:pt idx="27">
                  <c:v>16</c:v>
                </c:pt>
                <c:pt idx="28">
                  <c:v>6</c:v>
                </c:pt>
                <c:pt idx="29">
                  <c:v>9</c:v>
                </c:pt>
                <c:pt idx="30">
                  <c:v>24</c:v>
                </c:pt>
                <c:pt idx="31">
                  <c:v>0</c:v>
                </c:pt>
                <c:pt idx="32">
                  <c:v>1</c:v>
                </c:pt>
                <c:pt idx="33">
                  <c:v>19</c:v>
                </c:pt>
                <c:pt idx="34">
                  <c:v>16</c:v>
                </c:pt>
                <c:pt idx="35">
                  <c:v>12</c:v>
                </c:pt>
                <c:pt idx="36">
                  <c:v>11</c:v>
                </c:pt>
                <c:pt idx="37">
                  <c:v>10</c:v>
                </c:pt>
                <c:pt idx="38">
                  <c:v>1</c:v>
                </c:pt>
                <c:pt idx="39">
                  <c:v>1</c:v>
                </c:pt>
                <c:pt idx="40">
                  <c:v>9</c:v>
                </c:pt>
                <c:pt idx="41">
                  <c:v>16</c:v>
                </c:pt>
                <c:pt idx="42">
                  <c:v>15</c:v>
                </c:pt>
                <c:pt idx="43">
                  <c:v>14</c:v>
                </c:pt>
                <c:pt idx="44">
                  <c:v>7</c:v>
                </c:pt>
                <c:pt idx="45">
                  <c:v>0</c:v>
                </c:pt>
                <c:pt idx="46">
                  <c:v>0</c:v>
                </c:pt>
                <c:pt idx="47">
                  <c:v>15</c:v>
                </c:pt>
                <c:pt idx="48">
                  <c:v>9</c:v>
                </c:pt>
                <c:pt idx="49">
                  <c:v>13</c:v>
                </c:pt>
                <c:pt idx="50">
                  <c:v>18</c:v>
                </c:pt>
                <c:pt idx="51">
                  <c:v>19</c:v>
                </c:pt>
                <c:pt idx="52">
                  <c:v>0</c:v>
                </c:pt>
                <c:pt idx="53">
                  <c:v>2</c:v>
                </c:pt>
                <c:pt idx="54">
                  <c:v>17</c:v>
                </c:pt>
                <c:pt idx="55">
                  <c:v>24</c:v>
                </c:pt>
                <c:pt idx="56">
                  <c:v>14</c:v>
                </c:pt>
                <c:pt idx="57">
                  <c:v>14</c:v>
                </c:pt>
                <c:pt idx="58">
                  <c:v>15</c:v>
                </c:pt>
                <c:pt idx="59">
                  <c:v>1</c:v>
                </c:pt>
                <c:pt idx="60">
                  <c:v>0</c:v>
                </c:pt>
                <c:pt idx="61">
                  <c:v>28</c:v>
                </c:pt>
                <c:pt idx="62">
                  <c:v>18</c:v>
                </c:pt>
                <c:pt idx="63">
                  <c:v>8</c:v>
                </c:pt>
                <c:pt idx="64">
                  <c:v>14</c:v>
                </c:pt>
                <c:pt idx="65">
                  <c:v>12</c:v>
                </c:pt>
                <c:pt idx="66">
                  <c:v>0</c:v>
                </c:pt>
                <c:pt idx="67">
                  <c:v>0</c:v>
                </c:pt>
                <c:pt idx="68">
                  <c:v>20</c:v>
                </c:pt>
                <c:pt idx="69">
                  <c:v>12</c:v>
                </c:pt>
                <c:pt idx="70">
                  <c:v>14</c:v>
                </c:pt>
                <c:pt idx="71">
                  <c:v>16</c:v>
                </c:pt>
                <c:pt idx="72">
                  <c:v>14</c:v>
                </c:pt>
                <c:pt idx="73">
                  <c:v>3</c:v>
                </c:pt>
                <c:pt idx="74">
                  <c:v>0</c:v>
                </c:pt>
                <c:pt idx="75">
                  <c:v>7</c:v>
                </c:pt>
                <c:pt idx="76">
                  <c:v>12</c:v>
                </c:pt>
                <c:pt idx="77">
                  <c:v>7</c:v>
                </c:pt>
                <c:pt idx="78">
                  <c:v>8</c:v>
                </c:pt>
                <c:pt idx="79">
                  <c:v>3</c:v>
                </c:pt>
                <c:pt idx="80">
                  <c:v>1</c:v>
                </c:pt>
                <c:pt idx="81">
                  <c:v>0</c:v>
                </c:pt>
                <c:pt idx="82">
                  <c:v>8</c:v>
                </c:pt>
                <c:pt idx="83">
                  <c:v>8</c:v>
                </c:pt>
                <c:pt idx="84">
                  <c:v>5</c:v>
                </c:pt>
                <c:pt idx="85">
                  <c:v>6</c:v>
                </c:pt>
                <c:pt idx="86">
                  <c:v>8</c:v>
                </c:pt>
                <c:pt idx="87">
                  <c:v>0</c:v>
                </c:pt>
                <c:pt idx="88">
                  <c:v>0</c:v>
                </c:pt>
                <c:pt idx="89">
                  <c:v>6</c:v>
                </c:pt>
                <c:pt idx="90">
                  <c:v>18</c:v>
                </c:pt>
                <c:pt idx="91">
                  <c:v>12</c:v>
                </c:pt>
                <c:pt idx="92">
                  <c:v>9</c:v>
                </c:pt>
                <c:pt idx="93">
                  <c:v>10</c:v>
                </c:pt>
                <c:pt idx="94">
                  <c:v>0</c:v>
                </c:pt>
                <c:pt idx="95">
                  <c:v>1</c:v>
                </c:pt>
                <c:pt idx="96">
                  <c:v>11</c:v>
                </c:pt>
                <c:pt idx="97">
                  <c:v>9</c:v>
                </c:pt>
                <c:pt idx="98">
                  <c:v>7</c:v>
                </c:pt>
                <c:pt idx="99">
                  <c:v>14</c:v>
                </c:pt>
                <c:pt idx="100">
                  <c:v>0</c:v>
                </c:pt>
                <c:pt idx="101">
                  <c:v>0</c:v>
                </c:pt>
                <c:pt idx="102">
                  <c:v>1</c:v>
                </c:pt>
                <c:pt idx="103">
                  <c:v>1</c:v>
                </c:pt>
                <c:pt idx="104">
                  <c:v>10</c:v>
                </c:pt>
                <c:pt idx="105">
                  <c:v>15</c:v>
                </c:pt>
                <c:pt idx="106">
                  <c:v>14</c:v>
                </c:pt>
                <c:pt idx="107">
                  <c:v>8</c:v>
                </c:pt>
                <c:pt idx="108">
                  <c:v>0</c:v>
                </c:pt>
                <c:pt idx="109">
                  <c:v>0</c:v>
                </c:pt>
                <c:pt idx="110">
                  <c:v>7</c:v>
                </c:pt>
                <c:pt idx="111">
                  <c:v>10</c:v>
                </c:pt>
                <c:pt idx="112">
                  <c:v>7</c:v>
                </c:pt>
                <c:pt idx="113">
                  <c:v>10</c:v>
                </c:pt>
                <c:pt idx="114">
                  <c:v>5</c:v>
                </c:pt>
                <c:pt idx="115">
                  <c:v>0</c:v>
                </c:pt>
                <c:pt idx="116">
                  <c:v>0</c:v>
                </c:pt>
                <c:pt idx="117">
                  <c:v>18</c:v>
                </c:pt>
                <c:pt idx="118">
                  <c:v>17</c:v>
                </c:pt>
                <c:pt idx="119">
                  <c:v>24</c:v>
                </c:pt>
                <c:pt idx="120">
                  <c:v>30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16</c:v>
                </c:pt>
                <c:pt idx="125">
                  <c:v>13</c:v>
                </c:pt>
                <c:pt idx="126">
                  <c:v>15</c:v>
                </c:pt>
                <c:pt idx="127">
                  <c:v>15</c:v>
                </c:pt>
                <c:pt idx="128">
                  <c:v>0</c:v>
                </c:pt>
                <c:pt idx="129">
                  <c:v>1</c:v>
                </c:pt>
                <c:pt idx="130">
                  <c:v>0</c:v>
                </c:pt>
                <c:pt idx="131">
                  <c:v>14</c:v>
                </c:pt>
                <c:pt idx="132">
                  <c:v>17</c:v>
                </c:pt>
                <c:pt idx="133">
                  <c:v>17</c:v>
                </c:pt>
                <c:pt idx="134">
                  <c:v>25</c:v>
                </c:pt>
                <c:pt idx="135">
                  <c:v>15</c:v>
                </c:pt>
                <c:pt idx="136">
                  <c:v>0</c:v>
                </c:pt>
                <c:pt idx="137">
                  <c:v>0</c:v>
                </c:pt>
                <c:pt idx="138">
                  <c:v>29</c:v>
                </c:pt>
                <c:pt idx="139">
                  <c:v>22</c:v>
                </c:pt>
                <c:pt idx="140">
                  <c:v>12</c:v>
                </c:pt>
                <c:pt idx="141">
                  <c:v>15</c:v>
                </c:pt>
                <c:pt idx="142">
                  <c:v>20</c:v>
                </c:pt>
                <c:pt idx="143">
                  <c:v>0</c:v>
                </c:pt>
                <c:pt idx="144">
                  <c:v>1</c:v>
                </c:pt>
                <c:pt idx="145">
                  <c:v>16</c:v>
                </c:pt>
                <c:pt idx="146">
                  <c:v>10</c:v>
                </c:pt>
                <c:pt idx="147">
                  <c:v>10</c:v>
                </c:pt>
                <c:pt idx="148">
                  <c:v>33</c:v>
                </c:pt>
                <c:pt idx="149">
                  <c:v>31</c:v>
                </c:pt>
                <c:pt idx="150">
                  <c:v>0</c:v>
                </c:pt>
                <c:pt idx="151">
                  <c:v>0</c:v>
                </c:pt>
                <c:pt idx="152">
                  <c:v>26</c:v>
                </c:pt>
                <c:pt idx="153">
                  <c:v>26</c:v>
                </c:pt>
                <c:pt idx="154">
                  <c:v>24</c:v>
                </c:pt>
                <c:pt idx="155">
                  <c:v>27</c:v>
                </c:pt>
                <c:pt idx="156">
                  <c:v>20</c:v>
                </c:pt>
                <c:pt idx="157">
                  <c:v>2</c:v>
                </c:pt>
                <c:pt idx="158">
                  <c:v>0</c:v>
                </c:pt>
                <c:pt idx="159">
                  <c:v>24</c:v>
                </c:pt>
                <c:pt idx="160">
                  <c:v>19</c:v>
                </c:pt>
                <c:pt idx="161">
                  <c:v>20</c:v>
                </c:pt>
                <c:pt idx="162">
                  <c:v>20</c:v>
                </c:pt>
                <c:pt idx="163">
                  <c:v>11</c:v>
                </c:pt>
                <c:pt idx="164">
                  <c:v>0</c:v>
                </c:pt>
                <c:pt idx="165">
                  <c:v>0</c:v>
                </c:pt>
                <c:pt idx="166">
                  <c:v>18</c:v>
                </c:pt>
                <c:pt idx="167">
                  <c:v>18</c:v>
                </c:pt>
                <c:pt idx="168">
                  <c:v>21</c:v>
                </c:pt>
                <c:pt idx="169">
                  <c:v>19</c:v>
                </c:pt>
                <c:pt idx="170">
                  <c:v>13</c:v>
                </c:pt>
                <c:pt idx="171">
                  <c:v>0</c:v>
                </c:pt>
                <c:pt idx="172">
                  <c:v>0</c:v>
                </c:pt>
                <c:pt idx="173">
                  <c:v>22</c:v>
                </c:pt>
                <c:pt idx="174">
                  <c:v>16</c:v>
                </c:pt>
                <c:pt idx="175">
                  <c:v>21</c:v>
                </c:pt>
                <c:pt idx="176">
                  <c:v>20</c:v>
                </c:pt>
                <c:pt idx="177">
                  <c:v>20</c:v>
                </c:pt>
                <c:pt idx="178">
                  <c:v>0</c:v>
                </c:pt>
                <c:pt idx="179">
                  <c:v>0</c:v>
                </c:pt>
                <c:pt idx="180">
                  <c:v>35</c:v>
                </c:pt>
                <c:pt idx="181">
                  <c:v>26</c:v>
                </c:pt>
                <c:pt idx="182">
                  <c:v>32</c:v>
                </c:pt>
                <c:pt idx="183">
                  <c:v>19</c:v>
                </c:pt>
                <c:pt idx="184">
                  <c:v>12</c:v>
                </c:pt>
                <c:pt idx="185">
                  <c:v>2</c:v>
                </c:pt>
                <c:pt idx="186">
                  <c:v>0</c:v>
                </c:pt>
                <c:pt idx="187">
                  <c:v>3</c:v>
                </c:pt>
                <c:pt idx="188">
                  <c:v>22</c:v>
                </c:pt>
                <c:pt idx="189">
                  <c:v>17</c:v>
                </c:pt>
                <c:pt idx="190">
                  <c:v>24</c:v>
                </c:pt>
                <c:pt idx="191">
                  <c:v>17</c:v>
                </c:pt>
                <c:pt idx="192">
                  <c:v>1</c:v>
                </c:pt>
                <c:pt idx="193">
                  <c:v>0</c:v>
                </c:pt>
                <c:pt idx="194">
                  <c:v>9</c:v>
                </c:pt>
                <c:pt idx="195">
                  <c:v>23</c:v>
                </c:pt>
                <c:pt idx="196">
                  <c:v>29</c:v>
                </c:pt>
                <c:pt idx="197">
                  <c:v>10</c:v>
                </c:pt>
                <c:pt idx="198">
                  <c:v>14</c:v>
                </c:pt>
                <c:pt idx="199">
                  <c:v>0</c:v>
                </c:pt>
                <c:pt idx="200">
                  <c:v>0</c:v>
                </c:pt>
                <c:pt idx="201">
                  <c:v>25</c:v>
                </c:pt>
                <c:pt idx="202">
                  <c:v>19</c:v>
                </c:pt>
                <c:pt idx="203">
                  <c:v>18</c:v>
                </c:pt>
                <c:pt idx="204">
                  <c:v>21</c:v>
                </c:pt>
                <c:pt idx="205">
                  <c:v>29</c:v>
                </c:pt>
                <c:pt idx="206">
                  <c:v>1</c:v>
                </c:pt>
                <c:pt idx="207">
                  <c:v>1</c:v>
                </c:pt>
                <c:pt idx="208">
                  <c:v>15</c:v>
                </c:pt>
                <c:pt idx="209">
                  <c:v>14</c:v>
                </c:pt>
                <c:pt idx="210">
                  <c:v>15</c:v>
                </c:pt>
                <c:pt idx="211">
                  <c:v>28</c:v>
                </c:pt>
                <c:pt idx="212">
                  <c:v>21</c:v>
                </c:pt>
                <c:pt idx="213">
                  <c:v>1</c:v>
                </c:pt>
                <c:pt idx="214">
                  <c:v>0</c:v>
                </c:pt>
                <c:pt idx="215">
                  <c:v>16</c:v>
                </c:pt>
                <c:pt idx="216">
                  <c:v>17</c:v>
                </c:pt>
                <c:pt idx="217">
                  <c:v>18</c:v>
                </c:pt>
                <c:pt idx="218">
                  <c:v>27</c:v>
                </c:pt>
                <c:pt idx="219">
                  <c:v>10</c:v>
                </c:pt>
                <c:pt idx="220">
                  <c:v>0</c:v>
                </c:pt>
                <c:pt idx="221">
                  <c:v>0</c:v>
                </c:pt>
                <c:pt idx="222">
                  <c:v>17</c:v>
                </c:pt>
                <c:pt idx="223">
                  <c:v>15</c:v>
                </c:pt>
                <c:pt idx="224">
                  <c:v>14</c:v>
                </c:pt>
                <c:pt idx="225">
                  <c:v>20</c:v>
                </c:pt>
                <c:pt idx="226">
                  <c:v>22</c:v>
                </c:pt>
                <c:pt idx="227">
                  <c:v>1</c:v>
                </c:pt>
                <c:pt idx="228">
                  <c:v>0</c:v>
                </c:pt>
                <c:pt idx="229">
                  <c:v>27</c:v>
                </c:pt>
                <c:pt idx="230">
                  <c:v>18</c:v>
                </c:pt>
                <c:pt idx="231">
                  <c:v>14</c:v>
                </c:pt>
                <c:pt idx="232">
                  <c:v>19</c:v>
                </c:pt>
                <c:pt idx="233">
                  <c:v>11</c:v>
                </c:pt>
                <c:pt idx="234">
                  <c:v>0</c:v>
                </c:pt>
                <c:pt idx="235">
                  <c:v>1</c:v>
                </c:pt>
                <c:pt idx="236">
                  <c:v>20</c:v>
                </c:pt>
                <c:pt idx="237">
                  <c:v>18</c:v>
                </c:pt>
                <c:pt idx="238">
                  <c:v>25</c:v>
                </c:pt>
                <c:pt idx="239">
                  <c:v>29</c:v>
                </c:pt>
                <c:pt idx="240">
                  <c:v>22</c:v>
                </c:pt>
                <c:pt idx="241">
                  <c:v>0</c:v>
                </c:pt>
                <c:pt idx="242">
                  <c:v>2</c:v>
                </c:pt>
                <c:pt idx="243">
                  <c:v>53</c:v>
                </c:pt>
                <c:pt idx="244">
                  <c:v>21</c:v>
                </c:pt>
                <c:pt idx="245">
                  <c:v>21</c:v>
                </c:pt>
                <c:pt idx="246">
                  <c:v>31</c:v>
                </c:pt>
                <c:pt idx="247">
                  <c:v>19</c:v>
                </c:pt>
                <c:pt idx="248">
                  <c:v>1</c:v>
                </c:pt>
                <c:pt idx="249">
                  <c:v>1</c:v>
                </c:pt>
                <c:pt idx="250">
                  <c:v>22</c:v>
                </c:pt>
                <c:pt idx="251">
                  <c:v>21</c:v>
                </c:pt>
                <c:pt idx="252">
                  <c:v>19</c:v>
                </c:pt>
                <c:pt idx="253">
                  <c:v>19</c:v>
                </c:pt>
                <c:pt idx="254">
                  <c:v>12</c:v>
                </c:pt>
                <c:pt idx="255">
                  <c:v>0</c:v>
                </c:pt>
                <c:pt idx="256">
                  <c:v>0</c:v>
                </c:pt>
                <c:pt idx="257">
                  <c:v>20</c:v>
                </c:pt>
                <c:pt idx="258">
                  <c:v>24</c:v>
                </c:pt>
                <c:pt idx="259">
                  <c:v>27</c:v>
                </c:pt>
                <c:pt idx="260">
                  <c:v>18</c:v>
                </c:pt>
                <c:pt idx="261">
                  <c:v>11</c:v>
                </c:pt>
                <c:pt idx="262">
                  <c:v>0</c:v>
                </c:pt>
                <c:pt idx="263">
                  <c:v>0</c:v>
                </c:pt>
                <c:pt idx="264">
                  <c:v>19</c:v>
                </c:pt>
                <c:pt idx="265">
                  <c:v>13</c:v>
                </c:pt>
                <c:pt idx="266">
                  <c:v>29</c:v>
                </c:pt>
                <c:pt idx="267">
                  <c:v>20</c:v>
                </c:pt>
                <c:pt idx="268">
                  <c:v>19</c:v>
                </c:pt>
                <c:pt idx="269">
                  <c:v>0</c:v>
                </c:pt>
                <c:pt idx="270">
                  <c:v>0</c:v>
                </c:pt>
                <c:pt idx="271">
                  <c:v>1</c:v>
                </c:pt>
                <c:pt idx="272">
                  <c:v>22</c:v>
                </c:pt>
                <c:pt idx="273">
                  <c:v>36</c:v>
                </c:pt>
                <c:pt idx="274">
                  <c:v>27</c:v>
                </c:pt>
                <c:pt idx="275">
                  <c:v>22</c:v>
                </c:pt>
                <c:pt idx="276">
                  <c:v>2</c:v>
                </c:pt>
                <c:pt idx="277">
                  <c:v>2</c:v>
                </c:pt>
                <c:pt idx="278">
                  <c:v>13</c:v>
                </c:pt>
                <c:pt idx="279">
                  <c:v>16</c:v>
                </c:pt>
                <c:pt idx="280">
                  <c:v>29</c:v>
                </c:pt>
                <c:pt idx="281">
                  <c:v>24</c:v>
                </c:pt>
                <c:pt idx="282">
                  <c:v>20</c:v>
                </c:pt>
                <c:pt idx="283">
                  <c:v>0</c:v>
                </c:pt>
                <c:pt idx="284">
                  <c:v>1</c:v>
                </c:pt>
                <c:pt idx="285">
                  <c:v>16</c:v>
                </c:pt>
                <c:pt idx="286">
                  <c:v>22</c:v>
                </c:pt>
                <c:pt idx="287">
                  <c:v>15</c:v>
                </c:pt>
                <c:pt idx="288">
                  <c:v>13</c:v>
                </c:pt>
                <c:pt idx="289">
                  <c:v>11</c:v>
                </c:pt>
                <c:pt idx="290">
                  <c:v>2</c:v>
                </c:pt>
                <c:pt idx="291">
                  <c:v>0</c:v>
                </c:pt>
                <c:pt idx="292">
                  <c:v>10</c:v>
                </c:pt>
                <c:pt idx="293">
                  <c:v>13</c:v>
                </c:pt>
                <c:pt idx="294">
                  <c:v>12</c:v>
                </c:pt>
                <c:pt idx="295">
                  <c:v>19</c:v>
                </c:pt>
                <c:pt idx="296">
                  <c:v>15</c:v>
                </c:pt>
                <c:pt idx="297">
                  <c:v>2</c:v>
                </c:pt>
                <c:pt idx="298">
                  <c:v>0</c:v>
                </c:pt>
                <c:pt idx="299">
                  <c:v>18</c:v>
                </c:pt>
                <c:pt idx="300">
                  <c:v>16</c:v>
                </c:pt>
                <c:pt idx="301">
                  <c:v>2</c:v>
                </c:pt>
                <c:pt idx="302">
                  <c:v>14</c:v>
                </c:pt>
                <c:pt idx="303">
                  <c:v>23</c:v>
                </c:pt>
                <c:pt idx="304">
                  <c:v>1</c:v>
                </c:pt>
                <c:pt idx="305">
                  <c:v>1</c:v>
                </c:pt>
                <c:pt idx="306">
                  <c:v>15</c:v>
                </c:pt>
                <c:pt idx="307">
                  <c:v>26</c:v>
                </c:pt>
                <c:pt idx="308">
                  <c:v>10</c:v>
                </c:pt>
                <c:pt idx="309">
                  <c:v>23</c:v>
                </c:pt>
                <c:pt idx="310">
                  <c:v>8</c:v>
                </c:pt>
                <c:pt idx="311">
                  <c:v>0</c:v>
                </c:pt>
                <c:pt idx="312">
                  <c:v>0</c:v>
                </c:pt>
                <c:pt idx="313">
                  <c:v>16</c:v>
                </c:pt>
                <c:pt idx="314">
                  <c:v>15</c:v>
                </c:pt>
                <c:pt idx="315">
                  <c:v>11</c:v>
                </c:pt>
                <c:pt idx="316">
                  <c:v>13</c:v>
                </c:pt>
                <c:pt idx="317">
                  <c:v>13</c:v>
                </c:pt>
                <c:pt idx="318">
                  <c:v>0</c:v>
                </c:pt>
                <c:pt idx="319">
                  <c:v>0</c:v>
                </c:pt>
                <c:pt idx="320">
                  <c:v>21</c:v>
                </c:pt>
                <c:pt idx="321">
                  <c:v>1</c:v>
                </c:pt>
                <c:pt idx="322">
                  <c:v>17</c:v>
                </c:pt>
                <c:pt idx="323">
                  <c:v>7</c:v>
                </c:pt>
                <c:pt idx="324">
                  <c:v>21</c:v>
                </c:pt>
                <c:pt idx="325">
                  <c:v>0</c:v>
                </c:pt>
                <c:pt idx="326">
                  <c:v>0</c:v>
                </c:pt>
                <c:pt idx="327">
                  <c:v>17</c:v>
                </c:pt>
                <c:pt idx="328">
                  <c:v>19</c:v>
                </c:pt>
                <c:pt idx="329">
                  <c:v>17</c:v>
                </c:pt>
                <c:pt idx="330">
                  <c:v>21</c:v>
                </c:pt>
                <c:pt idx="331">
                  <c:v>17</c:v>
                </c:pt>
                <c:pt idx="332">
                  <c:v>0</c:v>
                </c:pt>
                <c:pt idx="333">
                  <c:v>0</c:v>
                </c:pt>
                <c:pt idx="334">
                  <c:v>51</c:v>
                </c:pt>
                <c:pt idx="335">
                  <c:v>31</c:v>
                </c:pt>
                <c:pt idx="336">
                  <c:v>18</c:v>
                </c:pt>
                <c:pt idx="337">
                  <c:v>20</c:v>
                </c:pt>
                <c:pt idx="338">
                  <c:v>20</c:v>
                </c:pt>
                <c:pt idx="339">
                  <c:v>0</c:v>
                </c:pt>
                <c:pt idx="340">
                  <c:v>0</c:v>
                </c:pt>
                <c:pt idx="341">
                  <c:v>20</c:v>
                </c:pt>
                <c:pt idx="342">
                  <c:v>18</c:v>
                </c:pt>
                <c:pt idx="343">
                  <c:v>19</c:v>
                </c:pt>
                <c:pt idx="344">
                  <c:v>29</c:v>
                </c:pt>
                <c:pt idx="345">
                  <c:v>20</c:v>
                </c:pt>
                <c:pt idx="346">
                  <c:v>1</c:v>
                </c:pt>
                <c:pt idx="347">
                  <c:v>0</c:v>
                </c:pt>
                <c:pt idx="348">
                  <c:v>20</c:v>
                </c:pt>
                <c:pt idx="349">
                  <c:v>26</c:v>
                </c:pt>
                <c:pt idx="350">
                  <c:v>32</c:v>
                </c:pt>
                <c:pt idx="351">
                  <c:v>17</c:v>
                </c:pt>
                <c:pt idx="352">
                  <c:v>23</c:v>
                </c:pt>
                <c:pt idx="353">
                  <c:v>0</c:v>
                </c:pt>
                <c:pt idx="354">
                  <c:v>1</c:v>
                </c:pt>
                <c:pt idx="355">
                  <c:v>20</c:v>
                </c:pt>
                <c:pt idx="356">
                  <c:v>16</c:v>
                </c:pt>
                <c:pt idx="357">
                  <c:v>10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1</c:v>
                </c:pt>
                <c:pt idx="362">
                  <c:v>8</c:v>
                </c:pt>
                <c:pt idx="363">
                  <c:v>7</c:v>
                </c:pt>
                <c:pt idx="364">
                  <c:v>14</c:v>
                </c:pt>
                <c:pt idx="36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461-4CDB-93DA-E2DD5FF86622}"/>
            </c:ext>
          </c:extLst>
        </c:ser>
        <c:ser>
          <c:idx val="7"/>
          <c:order val="7"/>
          <c:tx>
            <c:strRef>
              <c:f>'podání od lékařů'!$I$2</c:f>
              <c:strCache>
                <c:ptCount val="1"/>
                <c:pt idx="0">
                  <c:v> ZPNPUS 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'podání od lékařů'!$A$3:$A$368</c:f>
              <c:numCache>
                <c:formatCode>m/d/yyyy</c:formatCode>
                <c:ptCount val="36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</c:numCache>
            </c:numRef>
          </c:cat>
          <c:val>
            <c:numRef>
              <c:f>'podání od lékařů'!$I$3:$I$368</c:f>
              <c:numCache>
                <c:formatCode>General</c:formatCode>
                <c:ptCount val="3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5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3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2</c:v>
                </c:pt>
                <c:pt idx="50">
                  <c:v>0</c:v>
                </c:pt>
                <c:pt idx="51">
                  <c:v>2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0</c:v>
                </c:pt>
                <c:pt idx="58">
                  <c:v>4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2</c:v>
                </c:pt>
                <c:pt idx="63">
                  <c:v>1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2</c:v>
                </c:pt>
                <c:pt idx="76">
                  <c:v>0</c:v>
                </c:pt>
                <c:pt idx="77">
                  <c:v>1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1</c:v>
                </c:pt>
                <c:pt idx="84">
                  <c:v>2</c:v>
                </c:pt>
                <c:pt idx="85">
                  <c:v>0</c:v>
                </c:pt>
                <c:pt idx="86">
                  <c:v>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</c:v>
                </c:pt>
                <c:pt idx="91">
                  <c:v>1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1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1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2</c:v>
                </c:pt>
                <c:pt idx="111">
                  <c:v>1</c:v>
                </c:pt>
                <c:pt idx="112">
                  <c:v>1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1</c:v>
                </c:pt>
                <c:pt idx="118">
                  <c:v>2</c:v>
                </c:pt>
                <c:pt idx="119">
                  <c:v>1</c:v>
                </c:pt>
                <c:pt idx="120">
                  <c:v>1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1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1</c:v>
                </c:pt>
                <c:pt idx="132">
                  <c:v>1</c:v>
                </c:pt>
                <c:pt idx="133">
                  <c:v>0</c:v>
                </c:pt>
                <c:pt idx="134">
                  <c:v>1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1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1</c:v>
                </c:pt>
                <c:pt idx="146">
                  <c:v>0</c:v>
                </c:pt>
                <c:pt idx="147">
                  <c:v>1</c:v>
                </c:pt>
                <c:pt idx="148">
                  <c:v>1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2</c:v>
                </c:pt>
                <c:pt idx="157">
                  <c:v>0</c:v>
                </c:pt>
                <c:pt idx="158">
                  <c:v>0</c:v>
                </c:pt>
                <c:pt idx="159">
                  <c:v>2</c:v>
                </c:pt>
                <c:pt idx="160">
                  <c:v>2</c:v>
                </c:pt>
                <c:pt idx="161">
                  <c:v>3</c:v>
                </c:pt>
                <c:pt idx="162">
                  <c:v>1</c:v>
                </c:pt>
                <c:pt idx="163">
                  <c:v>2</c:v>
                </c:pt>
                <c:pt idx="164">
                  <c:v>0</c:v>
                </c:pt>
                <c:pt idx="165">
                  <c:v>0</c:v>
                </c:pt>
                <c:pt idx="166">
                  <c:v>2</c:v>
                </c:pt>
                <c:pt idx="167">
                  <c:v>1</c:v>
                </c:pt>
                <c:pt idx="168">
                  <c:v>1</c:v>
                </c:pt>
                <c:pt idx="169">
                  <c:v>4</c:v>
                </c:pt>
                <c:pt idx="170">
                  <c:v>6</c:v>
                </c:pt>
                <c:pt idx="171">
                  <c:v>0</c:v>
                </c:pt>
                <c:pt idx="172">
                  <c:v>0</c:v>
                </c:pt>
                <c:pt idx="173">
                  <c:v>6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4</c:v>
                </c:pt>
                <c:pt idx="181">
                  <c:v>4</c:v>
                </c:pt>
                <c:pt idx="182">
                  <c:v>2</c:v>
                </c:pt>
                <c:pt idx="183">
                  <c:v>4</c:v>
                </c:pt>
                <c:pt idx="184">
                  <c:v>3</c:v>
                </c:pt>
                <c:pt idx="185">
                  <c:v>0</c:v>
                </c:pt>
                <c:pt idx="186">
                  <c:v>0</c:v>
                </c:pt>
                <c:pt idx="187">
                  <c:v>1</c:v>
                </c:pt>
                <c:pt idx="188">
                  <c:v>7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0</c:v>
                </c:pt>
                <c:pt idx="193">
                  <c:v>0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4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1</c:v>
                </c:pt>
                <c:pt idx="202">
                  <c:v>2</c:v>
                </c:pt>
                <c:pt idx="203">
                  <c:v>0</c:v>
                </c:pt>
                <c:pt idx="204">
                  <c:v>2</c:v>
                </c:pt>
                <c:pt idx="205">
                  <c:v>1</c:v>
                </c:pt>
                <c:pt idx="206">
                  <c:v>0</c:v>
                </c:pt>
                <c:pt idx="207">
                  <c:v>0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5</c:v>
                </c:pt>
                <c:pt idx="212">
                  <c:v>1</c:v>
                </c:pt>
                <c:pt idx="213">
                  <c:v>0</c:v>
                </c:pt>
                <c:pt idx="214">
                  <c:v>0</c:v>
                </c:pt>
                <c:pt idx="215">
                  <c:v>5</c:v>
                </c:pt>
                <c:pt idx="216">
                  <c:v>2</c:v>
                </c:pt>
                <c:pt idx="217">
                  <c:v>3</c:v>
                </c:pt>
                <c:pt idx="218">
                  <c:v>0</c:v>
                </c:pt>
                <c:pt idx="219">
                  <c:v>2</c:v>
                </c:pt>
                <c:pt idx="220">
                  <c:v>0</c:v>
                </c:pt>
                <c:pt idx="221">
                  <c:v>0</c:v>
                </c:pt>
                <c:pt idx="222">
                  <c:v>6</c:v>
                </c:pt>
                <c:pt idx="223">
                  <c:v>4</c:v>
                </c:pt>
                <c:pt idx="224">
                  <c:v>3</c:v>
                </c:pt>
                <c:pt idx="225">
                  <c:v>2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5</c:v>
                </c:pt>
                <c:pt idx="230">
                  <c:v>1</c:v>
                </c:pt>
                <c:pt idx="231">
                  <c:v>3</c:v>
                </c:pt>
                <c:pt idx="232">
                  <c:v>3</c:v>
                </c:pt>
                <c:pt idx="233">
                  <c:v>1</c:v>
                </c:pt>
                <c:pt idx="234">
                  <c:v>0</c:v>
                </c:pt>
                <c:pt idx="235">
                  <c:v>0</c:v>
                </c:pt>
                <c:pt idx="236">
                  <c:v>3</c:v>
                </c:pt>
                <c:pt idx="237">
                  <c:v>3</c:v>
                </c:pt>
                <c:pt idx="238">
                  <c:v>0</c:v>
                </c:pt>
                <c:pt idx="239">
                  <c:v>2</c:v>
                </c:pt>
                <c:pt idx="240">
                  <c:v>1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1</c:v>
                </c:pt>
                <c:pt idx="245">
                  <c:v>2</c:v>
                </c:pt>
                <c:pt idx="246">
                  <c:v>0</c:v>
                </c:pt>
                <c:pt idx="247">
                  <c:v>3</c:v>
                </c:pt>
                <c:pt idx="248">
                  <c:v>0</c:v>
                </c:pt>
                <c:pt idx="249">
                  <c:v>0</c:v>
                </c:pt>
                <c:pt idx="250">
                  <c:v>1</c:v>
                </c:pt>
                <c:pt idx="251">
                  <c:v>1</c:v>
                </c:pt>
                <c:pt idx="252">
                  <c:v>0</c:v>
                </c:pt>
                <c:pt idx="253">
                  <c:v>3</c:v>
                </c:pt>
                <c:pt idx="254">
                  <c:v>1</c:v>
                </c:pt>
                <c:pt idx="255">
                  <c:v>0</c:v>
                </c:pt>
                <c:pt idx="256">
                  <c:v>0</c:v>
                </c:pt>
                <c:pt idx="257">
                  <c:v>1</c:v>
                </c:pt>
                <c:pt idx="258">
                  <c:v>2</c:v>
                </c:pt>
                <c:pt idx="259">
                  <c:v>0</c:v>
                </c:pt>
                <c:pt idx="260">
                  <c:v>0</c:v>
                </c:pt>
                <c:pt idx="261">
                  <c:v>4</c:v>
                </c:pt>
                <c:pt idx="262">
                  <c:v>0</c:v>
                </c:pt>
                <c:pt idx="263">
                  <c:v>0</c:v>
                </c:pt>
                <c:pt idx="264">
                  <c:v>1</c:v>
                </c:pt>
                <c:pt idx="265">
                  <c:v>0</c:v>
                </c:pt>
                <c:pt idx="266">
                  <c:v>1</c:v>
                </c:pt>
                <c:pt idx="267">
                  <c:v>0</c:v>
                </c:pt>
                <c:pt idx="268">
                  <c:v>1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1</c:v>
                </c:pt>
                <c:pt idx="273">
                  <c:v>1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1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1</c:v>
                </c:pt>
                <c:pt idx="289">
                  <c:v>0</c:v>
                </c:pt>
                <c:pt idx="290">
                  <c:v>0</c:v>
                </c:pt>
                <c:pt idx="291">
                  <c:v>1</c:v>
                </c:pt>
                <c:pt idx="292">
                  <c:v>0</c:v>
                </c:pt>
                <c:pt idx="293">
                  <c:v>0</c:v>
                </c:pt>
                <c:pt idx="294">
                  <c:v>1</c:v>
                </c:pt>
                <c:pt idx="295">
                  <c:v>0</c:v>
                </c:pt>
                <c:pt idx="296">
                  <c:v>1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2</c:v>
                </c:pt>
                <c:pt idx="301">
                  <c:v>0</c:v>
                </c:pt>
                <c:pt idx="302">
                  <c:v>2</c:v>
                </c:pt>
                <c:pt idx="303">
                  <c:v>1</c:v>
                </c:pt>
                <c:pt idx="304">
                  <c:v>0</c:v>
                </c:pt>
                <c:pt idx="305">
                  <c:v>0</c:v>
                </c:pt>
                <c:pt idx="306">
                  <c:v>1</c:v>
                </c:pt>
                <c:pt idx="307">
                  <c:v>1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1</c:v>
                </c:pt>
                <c:pt idx="315">
                  <c:v>0</c:v>
                </c:pt>
                <c:pt idx="316">
                  <c:v>0</c:v>
                </c:pt>
                <c:pt idx="317">
                  <c:v>1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1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3</c:v>
                </c:pt>
                <c:pt idx="330">
                  <c:v>1</c:v>
                </c:pt>
                <c:pt idx="331">
                  <c:v>0</c:v>
                </c:pt>
                <c:pt idx="332">
                  <c:v>0</c:v>
                </c:pt>
                <c:pt idx="333">
                  <c:v>1</c:v>
                </c:pt>
                <c:pt idx="334">
                  <c:v>4</c:v>
                </c:pt>
                <c:pt idx="335">
                  <c:v>0</c:v>
                </c:pt>
                <c:pt idx="336">
                  <c:v>3</c:v>
                </c:pt>
                <c:pt idx="337">
                  <c:v>2</c:v>
                </c:pt>
                <c:pt idx="338">
                  <c:v>2</c:v>
                </c:pt>
                <c:pt idx="339">
                  <c:v>0</c:v>
                </c:pt>
                <c:pt idx="340">
                  <c:v>0</c:v>
                </c:pt>
                <c:pt idx="341">
                  <c:v>2</c:v>
                </c:pt>
                <c:pt idx="342">
                  <c:v>2</c:v>
                </c:pt>
                <c:pt idx="343">
                  <c:v>1</c:v>
                </c:pt>
                <c:pt idx="344">
                  <c:v>2</c:v>
                </c:pt>
                <c:pt idx="345">
                  <c:v>2</c:v>
                </c:pt>
                <c:pt idx="346">
                  <c:v>0</c:v>
                </c:pt>
                <c:pt idx="347">
                  <c:v>0</c:v>
                </c:pt>
                <c:pt idx="348">
                  <c:v>2</c:v>
                </c:pt>
                <c:pt idx="349">
                  <c:v>2</c:v>
                </c:pt>
                <c:pt idx="350">
                  <c:v>5</c:v>
                </c:pt>
                <c:pt idx="351">
                  <c:v>1</c:v>
                </c:pt>
                <c:pt idx="352">
                  <c:v>3</c:v>
                </c:pt>
                <c:pt idx="353">
                  <c:v>0</c:v>
                </c:pt>
                <c:pt idx="354">
                  <c:v>0</c:v>
                </c:pt>
                <c:pt idx="355">
                  <c:v>1</c:v>
                </c:pt>
                <c:pt idx="356">
                  <c:v>4</c:v>
                </c:pt>
                <c:pt idx="357">
                  <c:v>1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461-4CDB-93DA-E2DD5FF86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3807760"/>
        <c:axId val="680842976"/>
      </c:lineChart>
      <c:dateAx>
        <c:axId val="56380776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0842976"/>
        <c:crosses val="autoZero"/>
        <c:auto val="1"/>
        <c:lblOffset val="100"/>
        <c:baseTimeUnit val="days"/>
      </c:dateAx>
      <c:valAx>
        <c:axId val="68084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380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F2B8C-E84C-4A0D-B8E0-7CC7B4ECD9A7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SDC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6994D-6CDE-4490-BA36-8008E6552C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0388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C21B7-1133-4FFD-BE79-847F71F13365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SDC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C4EAA-93A9-41CC-B085-0AEE6D5F87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24028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240414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Dotazník: https://forms.gle/Fru5AhSqUx6PVamQ6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2875679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404891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100275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E67-4A49-4825-975B-5EF05D506673}" type="datetime1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AB59-6443-4F6F-89F5-B18E14921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27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7BEE-86C6-4DCD-A77D-E4350851B791}" type="datetime1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AB59-6443-4F6F-89F5-B18E14921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53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D9BB-C594-426B-A7B1-1B2E25288D47}" type="datetime1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AB59-6443-4F6F-89F5-B18E14921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28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D61C-5DCB-4ADA-8483-3C8C3272C20C}" type="datetime1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AB59-6443-4F6F-89F5-B18E14921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14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7EEA-E524-4C31-9C5E-31B264EF7C76}" type="datetime1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AB59-6443-4F6F-89F5-B18E14921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32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863A-5FE4-49A0-908A-C7B2A92C045B}" type="datetime1">
              <a:rPr lang="cs-CZ" smtClean="0"/>
              <a:t>04.03.2021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AB59-6443-4F6F-89F5-B18E14921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94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E461-2C6A-4218-8C01-8C9DFB263566}" type="datetime1">
              <a:rPr lang="cs-CZ" smtClean="0"/>
              <a:t>04.03.2021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AB59-6443-4F6F-89F5-B18E14921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09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C7C9-8D29-4314-BE49-C4225F70684A}" type="datetime1">
              <a:rPr lang="cs-CZ" smtClean="0"/>
              <a:t>04.03.2021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AB59-6443-4F6F-89F5-B18E14921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35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19F6-FECD-4244-8959-2A221AF731D7}" type="datetime1">
              <a:rPr lang="cs-CZ" smtClean="0"/>
              <a:t>04.03.2021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AB59-6443-4F6F-89F5-B18E14921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46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480C-0DAA-491D-80AA-CA4A7A3FD4ED}" type="datetime1">
              <a:rPr lang="cs-CZ" smtClean="0"/>
              <a:t>04.03.2021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AB59-6443-4F6F-89F5-B18E14921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98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4A17-6389-45CB-AC89-88549A5D0F21}" type="datetime1">
              <a:rPr lang="cs-CZ" smtClean="0"/>
              <a:t>04.03.2021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AB59-6443-4F6F-89F5-B18E14921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32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69DD0-2EF6-4ED0-A553-1C174F9307F3}" type="datetime1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1AB59-6443-4F6F-89F5-B18E14921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69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podpora.eneschopenka@cssz.c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6768752" cy="216024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eNeschopenka – online workshop pro vývojáře lékařských SW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7128792" cy="86409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Pavel Borkovec</a:t>
            </a:r>
          </a:p>
          <a:p>
            <a:pPr algn="l">
              <a:defRPr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Architekt, Asseco Central Europe</a:t>
            </a: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467542" y="3645024"/>
            <a:ext cx="5218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b="0" dirty="0">
                <a:solidFill>
                  <a:schemeClr val="bg1"/>
                </a:solidFill>
              </a:rPr>
              <a:t>ČSSZ, Křížová 25, 225 08 Praha 5</a:t>
            </a:r>
          </a:p>
          <a:p>
            <a:pPr eaLnBrk="1" hangingPunct="1"/>
            <a:r>
              <a:rPr lang="cs-CZ" sz="1800" b="0" dirty="0">
                <a:solidFill>
                  <a:schemeClr val="bg1"/>
                </a:solidFill>
              </a:rPr>
              <a:t>5. 3. 2021</a:t>
            </a:r>
          </a:p>
        </p:txBody>
      </p:sp>
    </p:spTree>
    <p:extLst>
      <p:ext uri="{BB962C8B-B14F-4D97-AF65-F5344CB8AC3E}">
        <p14:creationId xmlns:p14="http://schemas.microsoft.com/office/powerpoint/2010/main" val="1790687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25658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800" b="1" dirty="0"/>
              <a:t>Zpracování žádostí na lékařskou posudkovou službu (LPS) – nový stav</a:t>
            </a:r>
            <a:endParaRPr lang="cs-CZ" sz="3600" b="1" dirty="0"/>
          </a:p>
          <a:p>
            <a:endParaRPr lang="cs-CZ" sz="2800" dirty="0"/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4A5B4F8-AFDB-46E2-A83D-4E71B5454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2" y="3620528"/>
            <a:ext cx="1369012" cy="136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1910F3F-176E-48DE-9045-7740A4ED53E5}"/>
              </a:ext>
            </a:extLst>
          </p:cNvPr>
          <p:cNvSpPr/>
          <p:nvPr/>
        </p:nvSpPr>
        <p:spPr>
          <a:xfrm>
            <a:off x="2495545" y="2188674"/>
            <a:ext cx="5604847" cy="390462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8ADD2301-ED3C-4BFD-A984-892B33BC78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297"/>
          <a:stretch/>
        </p:blipFill>
        <p:spPr>
          <a:xfrm>
            <a:off x="3052403" y="3296851"/>
            <a:ext cx="1356562" cy="638676"/>
          </a:xfrm>
          <a:prstGeom prst="rect">
            <a:avLst/>
          </a:prstGeom>
        </p:spPr>
      </p:pic>
      <p:pic>
        <p:nvPicPr>
          <p:cNvPr id="9" name="Picture 16" descr="Api development Icon of Flat style - Available in SVG, PNG, EPS, AI &amp; Icon  fonts">
            <a:extLst>
              <a:ext uri="{FF2B5EF4-FFF2-40B4-BE49-F238E27FC236}">
                <a16:creationId xmlns:a16="http://schemas.microsoft.com/office/drawing/2014/main" id="{0CE27467-66B8-402A-9598-95F8EC558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2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25" y="4669327"/>
            <a:ext cx="1130685" cy="113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EC63A2C7-F58D-4199-AD2B-F15D430E7A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93060" y="2308363"/>
            <a:ext cx="3352800" cy="71437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DB401EB-DA6C-45F8-98DC-EF8E99DCB724}"/>
              </a:ext>
            </a:extLst>
          </p:cNvPr>
          <p:cNvSpPr txBox="1"/>
          <p:nvPr/>
        </p:nvSpPr>
        <p:spPr>
          <a:xfrm>
            <a:off x="3090109" y="5635981"/>
            <a:ext cx="110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ws.cssz.cz</a:t>
            </a:r>
          </a:p>
        </p:txBody>
      </p:sp>
      <p:pic>
        <p:nvPicPr>
          <p:cNvPr id="12" name="Picture 30" descr="Database Free PNG Image ">
            <a:extLst>
              <a:ext uri="{FF2B5EF4-FFF2-40B4-BE49-F238E27FC236}">
                <a16:creationId xmlns:a16="http://schemas.microsoft.com/office/drawing/2014/main" id="{A3BF619C-7FE8-4474-88DD-F67992273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75" y="3830286"/>
            <a:ext cx="841258" cy="116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3C858156-C4D9-4D88-AE79-5A17BF7E1C31}"/>
              </a:ext>
            </a:extLst>
          </p:cNvPr>
          <p:cNvSpPr txBox="1"/>
          <p:nvPr/>
        </p:nvSpPr>
        <p:spPr>
          <a:xfrm>
            <a:off x="274037" y="5112553"/>
            <a:ext cx="203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Poskytovatelé</a:t>
            </a:r>
            <a:r>
              <a:rPr lang="cs-CZ" dirty="0"/>
              <a:t> </a:t>
            </a:r>
            <a:r>
              <a:rPr lang="cs-CZ" b="1" dirty="0"/>
              <a:t>zdravotních</a:t>
            </a:r>
            <a:r>
              <a:rPr lang="cs-CZ" dirty="0"/>
              <a:t> </a:t>
            </a:r>
            <a:r>
              <a:rPr lang="cs-CZ" b="1" dirty="0"/>
              <a:t>služeb</a:t>
            </a:r>
          </a:p>
        </p:txBody>
      </p:sp>
      <p:cxnSp>
        <p:nvCxnSpPr>
          <p:cNvPr id="14" name="Spojnice: zakřivená 13">
            <a:extLst>
              <a:ext uri="{FF2B5EF4-FFF2-40B4-BE49-F238E27FC236}">
                <a16:creationId xmlns:a16="http://schemas.microsoft.com/office/drawing/2014/main" id="{30B221FE-CBE0-497F-B95B-6E01FE3DDA03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1847934" y="4305034"/>
            <a:ext cx="1220191" cy="929636"/>
          </a:xfrm>
          <a:prstGeom prst="curvedConnector3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pojnice: zakřivená 16">
            <a:extLst>
              <a:ext uri="{FF2B5EF4-FFF2-40B4-BE49-F238E27FC236}">
                <a16:creationId xmlns:a16="http://schemas.microsoft.com/office/drawing/2014/main" id="{7CFE08E4-8F22-4B3A-8DAA-DCE3FFE41E93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1847934" y="3616189"/>
            <a:ext cx="1204469" cy="688845"/>
          </a:xfrm>
          <a:prstGeom prst="curvedConnector3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BAD2CCD-9E75-442C-9D44-02E967CC4E9F}"/>
              </a:ext>
            </a:extLst>
          </p:cNvPr>
          <p:cNvSpPr txBox="1"/>
          <p:nvPr/>
        </p:nvSpPr>
        <p:spPr>
          <a:xfrm>
            <a:off x="4695580" y="5112553"/>
            <a:ext cx="148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Přijatá podání</a:t>
            </a:r>
          </a:p>
        </p:txBody>
      </p:sp>
      <p:pic>
        <p:nvPicPr>
          <p:cNvPr id="1026" name="Picture 2" descr="Free Icon | Man in office desk with computer">
            <a:extLst>
              <a:ext uri="{FF2B5EF4-FFF2-40B4-BE49-F238E27FC236}">
                <a16:creationId xmlns:a16="http://schemas.microsoft.com/office/drawing/2014/main" id="{DEBA12D8-E287-4507-B4C0-5E9007AB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766" y="3809375"/>
            <a:ext cx="854224" cy="8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pojnice: zakřivená 20">
            <a:extLst>
              <a:ext uri="{FF2B5EF4-FFF2-40B4-BE49-F238E27FC236}">
                <a16:creationId xmlns:a16="http://schemas.microsoft.com/office/drawing/2014/main" id="{EC01D855-61AA-47D4-BAE2-7FEE7FD7D627}"/>
              </a:ext>
            </a:extLst>
          </p:cNvPr>
          <p:cNvCxnSpPr>
            <a:cxnSpLocks/>
            <a:stCxn id="8" idx="3"/>
            <a:endCxn id="12" idx="0"/>
          </p:cNvCxnSpPr>
          <p:nvPr/>
        </p:nvCxnSpPr>
        <p:spPr>
          <a:xfrm>
            <a:off x="4408965" y="3616189"/>
            <a:ext cx="1068239" cy="214097"/>
          </a:xfrm>
          <a:prstGeom prst="curvedConnector2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pojnice: zakřivená 23">
            <a:extLst>
              <a:ext uri="{FF2B5EF4-FFF2-40B4-BE49-F238E27FC236}">
                <a16:creationId xmlns:a16="http://schemas.microsoft.com/office/drawing/2014/main" id="{6D821A3F-B5CB-4F88-955B-E6E55F336BF4}"/>
              </a:ext>
            </a:extLst>
          </p:cNvPr>
          <p:cNvCxnSpPr>
            <a:cxnSpLocks/>
            <a:stCxn id="9" idx="3"/>
            <a:endCxn id="12" idx="2"/>
          </p:cNvCxnSpPr>
          <p:nvPr/>
        </p:nvCxnSpPr>
        <p:spPr>
          <a:xfrm flipV="1">
            <a:off x="4198810" y="4996600"/>
            <a:ext cx="1278394" cy="238070"/>
          </a:xfrm>
          <a:prstGeom prst="curvedConnector2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F7A71F97-B8D6-40E3-BDF4-BBED0D659A0E}"/>
              </a:ext>
            </a:extLst>
          </p:cNvPr>
          <p:cNvCxnSpPr>
            <a:cxnSpLocks/>
            <a:stCxn id="12" idx="3"/>
            <a:endCxn id="1026" idx="1"/>
          </p:cNvCxnSpPr>
          <p:nvPr/>
        </p:nvCxnSpPr>
        <p:spPr>
          <a:xfrm flipV="1">
            <a:off x="5897833" y="4236487"/>
            <a:ext cx="935933" cy="17695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rázek 31">
            <a:extLst>
              <a:ext uri="{FF2B5EF4-FFF2-40B4-BE49-F238E27FC236}">
                <a16:creationId xmlns:a16="http://schemas.microsoft.com/office/drawing/2014/main" id="{6C1B3C1D-2378-46A3-A0F2-14FE9C96B8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4043" y="6223844"/>
            <a:ext cx="1876425" cy="590550"/>
          </a:xfrm>
          <a:prstGeom prst="rect">
            <a:avLst/>
          </a:prstGeom>
        </p:spPr>
      </p:pic>
      <p:cxnSp>
        <p:nvCxnSpPr>
          <p:cNvPr id="33" name="Spojnice: zakřivená 32">
            <a:extLst>
              <a:ext uri="{FF2B5EF4-FFF2-40B4-BE49-F238E27FC236}">
                <a16:creationId xmlns:a16="http://schemas.microsoft.com/office/drawing/2014/main" id="{D075CF91-5814-481C-8CBD-3C3EDD93FB9B}"/>
              </a:ext>
            </a:extLst>
          </p:cNvPr>
          <p:cNvCxnSpPr>
            <a:cxnSpLocks/>
            <a:stCxn id="1026" idx="2"/>
            <a:endCxn id="32" idx="3"/>
          </p:cNvCxnSpPr>
          <p:nvPr/>
        </p:nvCxnSpPr>
        <p:spPr>
          <a:xfrm rot="5400000">
            <a:off x="5647913" y="4906154"/>
            <a:ext cx="1855520" cy="137041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pojnice: zakřivená 35">
            <a:extLst>
              <a:ext uri="{FF2B5EF4-FFF2-40B4-BE49-F238E27FC236}">
                <a16:creationId xmlns:a16="http://schemas.microsoft.com/office/drawing/2014/main" id="{482907CC-4C1D-4CFE-9818-E1F1E6A16990}"/>
              </a:ext>
            </a:extLst>
          </p:cNvPr>
          <p:cNvCxnSpPr>
            <a:cxnSpLocks/>
            <a:stCxn id="32" idx="1"/>
            <a:endCxn id="13" idx="2"/>
          </p:cNvCxnSpPr>
          <p:nvPr/>
        </p:nvCxnSpPr>
        <p:spPr>
          <a:xfrm rot="10800000">
            <a:off x="1293209" y="5758885"/>
            <a:ext cx="2720834" cy="76023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693BF892-7A8A-4895-9725-3348E3AEE9E4}"/>
              </a:ext>
            </a:extLst>
          </p:cNvPr>
          <p:cNvSpPr txBox="1"/>
          <p:nvPr/>
        </p:nvSpPr>
        <p:spPr>
          <a:xfrm>
            <a:off x="7322654" y="344985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LPS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FEDCD001-A647-4ECE-8F1A-E16CA4866C2C}"/>
              </a:ext>
            </a:extLst>
          </p:cNvPr>
          <p:cNvSpPr txBox="1"/>
          <p:nvPr/>
        </p:nvSpPr>
        <p:spPr>
          <a:xfrm>
            <a:off x="7229238" y="4951902"/>
            <a:ext cx="116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stanovisko</a:t>
            </a:r>
          </a:p>
        </p:txBody>
      </p:sp>
      <p:pic>
        <p:nvPicPr>
          <p:cNvPr id="1028" name="Picture 4" descr="Informace České pošty k aktuální situaci - Oficiální stránka obce  Přestavlky u Čerčan">
            <a:extLst>
              <a:ext uri="{FF2B5EF4-FFF2-40B4-BE49-F238E27FC236}">
                <a16:creationId xmlns:a16="http://schemas.microsoft.com/office/drawing/2014/main" id="{9714DD5B-8FD3-466E-811E-2E125542C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90" y="2441106"/>
            <a:ext cx="605673" cy="60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pojnice: zakřivená 47">
            <a:extLst>
              <a:ext uri="{FF2B5EF4-FFF2-40B4-BE49-F238E27FC236}">
                <a16:creationId xmlns:a16="http://schemas.microsoft.com/office/drawing/2014/main" id="{081ECC68-4EA1-4DB5-ADD2-BF431D4C446B}"/>
              </a:ext>
            </a:extLst>
          </p:cNvPr>
          <p:cNvCxnSpPr>
            <a:cxnSpLocks/>
            <a:stCxn id="1028" idx="2"/>
            <a:endCxn id="1026" idx="3"/>
          </p:cNvCxnSpPr>
          <p:nvPr/>
        </p:nvCxnSpPr>
        <p:spPr>
          <a:xfrm rot="5400000">
            <a:off x="7532705" y="3202065"/>
            <a:ext cx="1189708" cy="879137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pojnice: zakřivená 50">
            <a:extLst>
              <a:ext uri="{FF2B5EF4-FFF2-40B4-BE49-F238E27FC236}">
                <a16:creationId xmlns:a16="http://schemas.microsoft.com/office/drawing/2014/main" id="{131AB04F-AF26-4ACE-8812-91161B19F948}"/>
              </a:ext>
            </a:extLst>
          </p:cNvPr>
          <p:cNvCxnSpPr>
            <a:cxnSpLocks/>
            <a:stCxn id="1026" idx="3"/>
            <a:endCxn id="1028" idx="1"/>
          </p:cNvCxnSpPr>
          <p:nvPr/>
        </p:nvCxnSpPr>
        <p:spPr>
          <a:xfrm flipV="1">
            <a:off x="7687990" y="2743943"/>
            <a:ext cx="576300" cy="1492544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Letter clipart black and white, Letter black and white Transparent FREE for  download on WebStockReview 2021">
            <a:extLst>
              <a:ext uri="{FF2B5EF4-FFF2-40B4-BE49-F238E27FC236}">
                <a16:creationId xmlns:a16="http://schemas.microsoft.com/office/drawing/2014/main" id="{BBB8F820-1CEF-4A0B-874B-B1422F02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989" y="3122620"/>
            <a:ext cx="495065" cy="49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pojnice: zakřivená 29">
            <a:extLst>
              <a:ext uri="{FF2B5EF4-FFF2-40B4-BE49-F238E27FC236}">
                <a16:creationId xmlns:a16="http://schemas.microsoft.com/office/drawing/2014/main" id="{C21BF0CC-1F37-47FC-96D8-3EDEBC6E61C0}"/>
              </a:ext>
            </a:extLst>
          </p:cNvPr>
          <p:cNvCxnSpPr>
            <a:cxnSpLocks/>
            <a:stCxn id="1026" idx="2"/>
            <a:endCxn id="12" idx="3"/>
          </p:cNvCxnSpPr>
          <p:nvPr/>
        </p:nvCxnSpPr>
        <p:spPr>
          <a:xfrm rot="5400000" flipH="1">
            <a:off x="6454278" y="3856999"/>
            <a:ext cx="250156" cy="1363045"/>
          </a:xfrm>
          <a:prstGeom prst="curvedConnector4">
            <a:avLst>
              <a:gd name="adj1" fmla="val -91383"/>
              <a:gd name="adj2" fmla="val 6566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76B11DA3-7AB6-40AA-B1ED-6A2BE364A1D1}"/>
              </a:ext>
            </a:extLst>
          </p:cNvPr>
          <p:cNvSpPr txBox="1"/>
          <p:nvPr/>
        </p:nvSpPr>
        <p:spPr>
          <a:xfrm>
            <a:off x="5987721" y="3594995"/>
            <a:ext cx="131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Podporuje LSW API 1.12?</a:t>
            </a:r>
          </a:p>
        </p:txBody>
      </p:sp>
    </p:spTree>
    <p:extLst>
      <p:ext uri="{BB962C8B-B14F-4D97-AF65-F5344CB8AC3E}">
        <p14:creationId xmlns:p14="http://schemas.microsoft.com/office/powerpoint/2010/main" val="4196290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62440A3-C3AA-413C-B32D-6BD85CF7F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796" y="3933056"/>
            <a:ext cx="6353175" cy="26574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04056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/>
              <a:t>Plné elektronické zpracování žádostí LPS</a:t>
            </a:r>
            <a:endParaRPr lang="cs-CZ" sz="4000" b="1" dirty="0"/>
          </a:p>
          <a:p>
            <a:r>
              <a:rPr lang="cs-CZ" sz="2800" dirty="0"/>
              <a:t>elektronické odesílání žádostí LPS bylo možné již v dřívějších verzí API</a:t>
            </a:r>
          </a:p>
          <a:p>
            <a:r>
              <a:rPr lang="cs-CZ" sz="2800" dirty="0"/>
              <a:t>pro příjem stanoviska přes systém eNeschopenky je nutné při odesílání podání správně nastavit verzi služby</a:t>
            </a:r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41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040561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cs-CZ" b="1" dirty="0"/>
              <a:t>Plné elektronické zpracování žádostí LPS</a:t>
            </a:r>
            <a:endParaRPr lang="cs-CZ" sz="4000" b="1" dirty="0"/>
          </a:p>
          <a:p>
            <a:r>
              <a:rPr lang="cs-CZ" sz="2800" dirty="0"/>
              <a:t>Stanovisko se bude do lékařského SW předávat prostřednictvím stavu podání</a:t>
            </a:r>
          </a:p>
          <a:p>
            <a:pPr lvl="1"/>
            <a:r>
              <a:rPr lang="cs-CZ" sz="2400" dirty="0"/>
              <a:t>jen stanoviska z ČSSZ</a:t>
            </a:r>
          </a:p>
          <a:p>
            <a:pPr lvl="1"/>
            <a:r>
              <a:rPr lang="cs-CZ" sz="2400" dirty="0"/>
              <a:t>ostatní správci pojištění předávají stanovisko stále „mimo systém“</a:t>
            </a:r>
          </a:p>
          <a:p>
            <a:r>
              <a:rPr lang="cs-CZ" sz="2800" dirty="0"/>
              <a:t>V případě vydání stanoviska bude nastaven stav podání</a:t>
            </a:r>
          </a:p>
          <a:p>
            <a:pPr lvl="1"/>
            <a:r>
              <a:rPr lang="cs-CZ" sz="2400" dirty="0"/>
              <a:t>SCH – schváleno</a:t>
            </a:r>
          </a:p>
          <a:p>
            <a:pPr lvl="1"/>
            <a:r>
              <a:rPr lang="cs-CZ" sz="2400" dirty="0"/>
              <a:t>ZAM – zamítnuto</a:t>
            </a:r>
          </a:p>
          <a:p>
            <a:r>
              <a:rPr lang="cs-CZ" sz="2800" dirty="0"/>
              <a:t>Volitelně také může být doplněno zdůvodnění stanoviska</a:t>
            </a:r>
          </a:p>
          <a:p>
            <a:pPr lvl="1"/>
            <a:r>
              <a:rPr lang="pt-BR" sz="2400" dirty="0"/>
              <a:t>v případě, že se jedná o souhlas s individuální vycházkou</a:t>
            </a:r>
            <a:r>
              <a:rPr lang="cs-CZ" sz="2400" dirty="0"/>
              <a:t> (ZUSPVY) bude zdůvodnění obsahovat jedno z následujících:</a:t>
            </a:r>
          </a:p>
          <a:p>
            <a:pPr lvl="2"/>
            <a:r>
              <a:rPr lang="cs-CZ" sz="2000" dirty="0"/>
              <a:t>Mimořádně náročný léčebný plán</a:t>
            </a:r>
          </a:p>
          <a:p>
            <a:pPr lvl="2"/>
            <a:r>
              <a:rPr lang="cs-CZ" sz="2000" dirty="0"/>
              <a:t>Probíhající intenzivní léčba</a:t>
            </a:r>
          </a:p>
          <a:p>
            <a:pPr lvl="2"/>
            <a:r>
              <a:rPr lang="cs-CZ" sz="2000" dirty="0"/>
              <a:t>Nepříznivé vedlejší účinky léčby</a:t>
            </a:r>
          </a:p>
          <a:p>
            <a:pPr lvl="2"/>
            <a:r>
              <a:rPr lang="cs-CZ" sz="2000" dirty="0"/>
              <a:t>Celkově závažný zdravotní stav</a:t>
            </a:r>
          </a:p>
          <a:p>
            <a:pPr lvl="2"/>
            <a:r>
              <a:rPr lang="cs-CZ" sz="2000" i="1" dirty="0"/>
              <a:t>+ případný další volný text zdůvodnění</a:t>
            </a:r>
          </a:p>
          <a:p>
            <a:pPr lvl="1"/>
            <a:endParaRPr lang="cs-CZ" sz="2400" dirty="0"/>
          </a:p>
          <a:p>
            <a:endParaRPr lang="cs-CZ" sz="2800" dirty="0"/>
          </a:p>
          <a:p>
            <a:pPr lvl="1"/>
            <a:endParaRPr lang="cs-CZ" sz="2400" dirty="0"/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82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04056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cs-CZ" b="1" dirty="0"/>
              <a:t>Plné elektronické zpracování žádostí LPS</a:t>
            </a:r>
            <a:endParaRPr lang="cs-CZ" sz="4000" b="1" dirty="0"/>
          </a:p>
          <a:p>
            <a:r>
              <a:rPr lang="cs-CZ" sz="2800" dirty="0"/>
              <a:t>Lékařský SW nepodporuje u žádostí LPS předávání stanoviska</a:t>
            </a:r>
          </a:p>
          <a:p>
            <a:pPr lvl="1"/>
            <a:r>
              <a:rPr lang="cs-CZ" sz="2400" dirty="0"/>
              <a:t>Pokud lékař neobdržel od LPS během 5 pracovních dnů stanovisko, tak se považuje žádost za schválenou</a:t>
            </a:r>
          </a:p>
          <a:p>
            <a:r>
              <a:rPr lang="cs-CZ" sz="2800" dirty="0"/>
              <a:t>Lékařský SW podporuje u žádostí LPS předávání stanoviska (volá verzi API 1.12)</a:t>
            </a:r>
          </a:p>
          <a:p>
            <a:pPr lvl="1"/>
            <a:r>
              <a:rPr lang="cs-CZ" sz="2400" dirty="0"/>
              <a:t>Pokud lékařský SW neobdržel během 5 pracovních dnů notifikaci o změně stavu žádosti, tak je nutné vyčkat na doručení této notifikace – nelze se domnívat, že žádost byla schválená</a:t>
            </a:r>
          </a:p>
          <a:p>
            <a:pPr lvl="1"/>
            <a:r>
              <a:rPr lang="cs-CZ" sz="2400" dirty="0"/>
              <a:t>Notifikace by měla v průběhu 6. dne dorazit, pokud ne, je třeba kontaktovat OSSZ</a:t>
            </a:r>
          </a:p>
          <a:p>
            <a:pPr lvl="1"/>
            <a:r>
              <a:rPr lang="cs-CZ" sz="2400" dirty="0"/>
              <a:t>Neplatí pokud se nejedná o jiného správce pojištění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endParaRPr lang="cs-CZ" sz="2800" dirty="0"/>
          </a:p>
          <a:p>
            <a:pPr lvl="1"/>
            <a:endParaRPr lang="cs-CZ" sz="2400" dirty="0"/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3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040561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cs-CZ" b="1" dirty="0"/>
              <a:t>Konkrétní změny API</a:t>
            </a:r>
            <a:endParaRPr lang="cs-CZ" sz="4000" b="1" dirty="0"/>
          </a:p>
          <a:p>
            <a:r>
              <a:rPr lang="cs-CZ" sz="2800" dirty="0"/>
              <a:t>Výstup služeb pro vrácení </a:t>
            </a:r>
            <a:r>
              <a:rPr lang="cs-CZ" sz="2800" b="1" dirty="0"/>
              <a:t>detailu podání </a:t>
            </a:r>
            <a:r>
              <a:rPr lang="cs-CZ" sz="2800" dirty="0"/>
              <a:t>rozšířen o stav podání</a:t>
            </a:r>
          </a:p>
          <a:p>
            <a:r>
              <a:rPr lang="cs-CZ" sz="2800" dirty="0"/>
              <a:t>Výstup služby pro </a:t>
            </a:r>
            <a:r>
              <a:rPr lang="cs-CZ" sz="2800" b="1" dirty="0"/>
              <a:t>detail případu </a:t>
            </a:r>
            <a:r>
              <a:rPr lang="cs-CZ" sz="2800" dirty="0"/>
              <a:t>rozšířen i o jednoduchou evidenci navázaných žádostí</a:t>
            </a:r>
          </a:p>
          <a:p>
            <a:pPr lvl="1"/>
            <a:r>
              <a:rPr lang="cs-CZ" sz="2400" dirty="0"/>
              <a:t>Užitečné v situacích, kdy si chce lékař zobrazit stav „papírové“ žádosti</a:t>
            </a:r>
            <a:endParaRPr lang="cs-CZ" sz="2800" dirty="0"/>
          </a:p>
          <a:p>
            <a:r>
              <a:rPr lang="cs-CZ" sz="2800" dirty="0"/>
              <a:t>Služby poskytující </a:t>
            </a:r>
            <a:r>
              <a:rPr lang="cs-CZ" sz="2800" b="1" dirty="0"/>
              <a:t>seznam podání </a:t>
            </a:r>
            <a:r>
              <a:rPr lang="cs-CZ" sz="2800" dirty="0"/>
              <a:t>a </a:t>
            </a:r>
            <a:r>
              <a:rPr lang="cs-CZ" sz="2800" b="1" dirty="0"/>
              <a:t>notifikace</a:t>
            </a:r>
            <a:r>
              <a:rPr lang="cs-CZ" sz="2800" dirty="0"/>
              <a:t> o změně stavu podání rozšířeny o nové stavy podání, které se týkají žádostí</a:t>
            </a:r>
          </a:p>
          <a:p>
            <a:pPr lvl="1"/>
            <a:r>
              <a:rPr lang="cs-CZ" dirty="0"/>
              <a:t>VZP – podání je ve zpracování (v agentových systémech ČSSZ)</a:t>
            </a:r>
          </a:p>
          <a:p>
            <a:pPr lvl="1"/>
            <a:r>
              <a:rPr lang="cs-CZ" dirty="0"/>
              <a:t>STR – podání bylo na ČSSZ stornováno</a:t>
            </a:r>
          </a:p>
          <a:p>
            <a:pPr lvl="1"/>
            <a:r>
              <a:rPr lang="cs-CZ" dirty="0"/>
              <a:t>ZPR – podání je zpracováno</a:t>
            </a:r>
          </a:p>
          <a:p>
            <a:pPr lvl="1"/>
            <a:r>
              <a:rPr lang="cs-CZ" dirty="0"/>
              <a:t>MIM – podání se zpracovává mimo ČSSZ (je určeno pro jiný orgán nemocenského pojištění)</a:t>
            </a:r>
          </a:p>
          <a:p>
            <a:pPr lvl="1"/>
            <a:r>
              <a:rPr lang="cs-CZ" dirty="0">
                <a:highlight>
                  <a:srgbClr val="FFFF00"/>
                </a:highlight>
              </a:rPr>
              <a:t>SCH</a:t>
            </a:r>
            <a:r>
              <a:rPr lang="cs-CZ" dirty="0"/>
              <a:t> – žádost ošetřujícího lékaře byla schválena lékařskou posudkovou službou</a:t>
            </a:r>
          </a:p>
          <a:p>
            <a:pPr lvl="1"/>
            <a:r>
              <a:rPr lang="cs-CZ" dirty="0">
                <a:highlight>
                  <a:srgbClr val="FFFF00"/>
                </a:highlight>
              </a:rPr>
              <a:t>ZAM</a:t>
            </a:r>
            <a:r>
              <a:rPr lang="cs-CZ" dirty="0"/>
              <a:t> – žádost ošetřujícího lékaře byla zamítnuta lékařskou posudkovou službou</a:t>
            </a:r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8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7"/>
            <a:ext cx="2890664" cy="504056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/>
              <a:t>Detail podání</a:t>
            </a:r>
          </a:p>
          <a:p>
            <a:r>
              <a:rPr lang="cs-CZ" sz="2800" dirty="0"/>
              <a:t>Stav podání</a:t>
            </a:r>
          </a:p>
          <a:p>
            <a:r>
              <a:rPr lang="cs-CZ" sz="2800" dirty="0"/>
              <a:t>Poznámka (</a:t>
            </a:r>
            <a:r>
              <a:rPr lang="cs-CZ" sz="2400" dirty="0"/>
              <a:t>doplňující vysvětlení stanoviska)</a:t>
            </a:r>
          </a:p>
          <a:p>
            <a:r>
              <a:rPr lang="cs-CZ" sz="2800" dirty="0"/>
              <a:t>Čas poslední změny stavu</a:t>
            </a:r>
          </a:p>
          <a:p>
            <a:endParaRPr lang="cs-CZ" sz="4000" dirty="0"/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C04116-F4D1-487C-8AAE-B2DB9FC97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237850"/>
            <a:ext cx="5668371" cy="554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18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EB263D9-789C-4068-9A3B-DBA40693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42" y="1556792"/>
            <a:ext cx="6679982" cy="51534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7"/>
            <a:ext cx="2890664" cy="504056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/>
              <a:t>Detail případu</a:t>
            </a:r>
          </a:p>
          <a:p>
            <a:r>
              <a:rPr lang="cs-CZ" sz="2800" dirty="0"/>
              <a:t>Typ</a:t>
            </a:r>
          </a:p>
          <a:p>
            <a:r>
              <a:rPr lang="cs-CZ" sz="2800" dirty="0"/>
              <a:t>Čas</a:t>
            </a:r>
          </a:p>
          <a:p>
            <a:r>
              <a:rPr lang="cs-CZ" sz="2800" dirty="0"/>
              <a:t>Stav</a:t>
            </a:r>
          </a:p>
          <a:p>
            <a:r>
              <a:rPr lang="cs-CZ" sz="2800" dirty="0"/>
              <a:t>Poznámka (doplňující vysvětlení stanoviska)</a:t>
            </a:r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06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04056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/>
              <a:t>Seznam podání</a:t>
            </a:r>
          </a:p>
          <a:p>
            <a:r>
              <a:rPr lang="cs-CZ" sz="2800" dirty="0"/>
              <a:t>Stav podání</a:t>
            </a:r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24A7292-C91F-4204-B705-EE31D6976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268760"/>
            <a:ext cx="5018838" cy="5310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8959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7A06D02-9864-497E-B88A-A16EA7765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732" y="1529409"/>
            <a:ext cx="7096824" cy="532859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7"/>
            <a:ext cx="1954560" cy="504056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/>
              <a:t>Notifikace</a:t>
            </a:r>
          </a:p>
          <a:p>
            <a:r>
              <a:rPr lang="cs-CZ" sz="2800" dirty="0"/>
              <a:t>Změna stavu podání</a:t>
            </a:r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81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sz="4000" b="1" dirty="0"/>
          </a:p>
          <a:p>
            <a:pPr marL="0" lvl="0" indent="0">
              <a:buNone/>
            </a:pPr>
            <a:endParaRPr lang="cs-CZ" sz="4000" b="1" dirty="0"/>
          </a:p>
          <a:p>
            <a:pPr marL="0" lvl="0" indent="0">
              <a:buNone/>
            </a:pPr>
            <a:r>
              <a:rPr lang="cs-CZ" sz="4000" b="1" dirty="0"/>
              <a:t>Ukázky z ePortálu</a:t>
            </a:r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9"/>
          <p:cNvSpPr>
            <a:spLocks noGrp="1"/>
          </p:cNvSpPr>
          <p:nvPr>
            <p:ph type="ftr" sz="quarter" idx="11"/>
          </p:nvPr>
        </p:nvSpPr>
        <p:spPr>
          <a:xfrm>
            <a:off x="1475656" y="836713"/>
            <a:ext cx="7668344" cy="432048"/>
          </a:xfrm>
        </p:spPr>
        <p:txBody>
          <a:bodyPr/>
          <a:lstStyle/>
          <a:p>
            <a:pPr algn="l"/>
            <a:r>
              <a:rPr lang="cs-CZ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4824" y="1556792"/>
            <a:ext cx="8333570" cy="432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384175" algn="l"/>
              </a:tabLs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384175" algn="l"/>
              </a:tabLs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384175" algn="l"/>
              </a:tabLs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384175" algn="l"/>
              </a:tabLs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384175" algn="l"/>
              </a:tabLs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3200" dirty="0">
                <a:latin typeface="+mn-lt"/>
                <a:cs typeface="+mn-cs"/>
              </a:rPr>
              <a:t>Obsah</a:t>
            </a:r>
          </a:p>
          <a:p>
            <a:pPr eaLnBrk="1" hangingPunct="1"/>
            <a:endParaRPr lang="cs-CZ" sz="3200" dirty="0">
              <a:latin typeface="+mn-lt"/>
              <a:cs typeface="+mn-cs"/>
            </a:endParaRP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sz="2400" b="0" dirty="0"/>
              <a:t>Statistiky a průzkum 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sz="2400" b="0" dirty="0"/>
              <a:t>Plné elektronické zpracování žádostí na lékařskou posudkovou službu (LPS)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sz="2400" b="0" dirty="0"/>
              <a:t>Již dříve provedené změny 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sz="2400" b="0" dirty="0"/>
              <a:t>Dotazy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sz="2400" b="0" dirty="0"/>
              <a:t>Živá ukázka ePortálu?</a:t>
            </a:r>
            <a:endParaRPr 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1408499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 algn="l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727FECB-987D-4800-BF5A-6BAA9EC12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2373"/>
            <a:ext cx="7452320" cy="533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44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 algn="l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E74FC0-3665-4502-A768-C6CB4D3B0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97" y="1340767"/>
            <a:ext cx="6779605" cy="54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16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 algn="l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48B033-F81A-4513-AE01-9423B0AFD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11" y="1340767"/>
            <a:ext cx="6883977" cy="527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62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 algn="l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BC656B-53D1-490B-9096-72FDD3669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30" y="1361737"/>
            <a:ext cx="6644139" cy="52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07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 algn="l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394C4B5-2DFC-4838-A942-77FA5B3D5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6" y="1268760"/>
            <a:ext cx="7884368" cy="521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63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 algn="l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67777F4-730D-47D8-A719-70736314A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0" y="1484784"/>
            <a:ext cx="7812360" cy="495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39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 algn="l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D57D03A-751C-4092-948F-D62A6E21C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03" y="1268760"/>
            <a:ext cx="7152901" cy="54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95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 algn="l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268B3E-3842-44C1-A764-10B71EF99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368478"/>
            <a:ext cx="6795823" cy="51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94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sz="4000" b="1" dirty="0"/>
          </a:p>
          <a:p>
            <a:pPr marL="0" lvl="0" indent="0">
              <a:buNone/>
            </a:pPr>
            <a:endParaRPr lang="cs-CZ" sz="4000" b="1" dirty="0"/>
          </a:p>
          <a:p>
            <a:pPr marL="0" lvl="0" indent="0" algn="ctr">
              <a:buNone/>
            </a:pPr>
            <a:r>
              <a:rPr lang="cs-CZ" sz="4000" b="1" dirty="0"/>
              <a:t>Další dříve realizované změny</a:t>
            </a:r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90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040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Další dříve realizované změny</a:t>
            </a:r>
          </a:p>
          <a:p>
            <a:r>
              <a:rPr lang="cs-CZ" sz="2800" dirty="0"/>
              <a:t>Zamítat duplicitních podání</a:t>
            </a:r>
          </a:p>
          <a:p>
            <a:pPr lvl="1"/>
            <a:r>
              <a:rPr lang="cs-CZ" sz="2400" dirty="0"/>
              <a:t>pokud předchozí podání v průběhu 24 hodin je duplicitní</a:t>
            </a:r>
          </a:p>
          <a:p>
            <a:r>
              <a:rPr lang="cs-CZ" sz="2800" dirty="0"/>
              <a:t>Omezení maximálního počtu notifikací k potvrzení</a:t>
            </a:r>
          </a:p>
          <a:p>
            <a:pPr lvl="1"/>
            <a:r>
              <a:rPr lang="cs-CZ" sz="2400" dirty="0"/>
              <a:t>potvrdit lze maximálně 1000 notifikací v rámci 1 </a:t>
            </a:r>
            <a:r>
              <a:rPr lang="cs-CZ" sz="2400" dirty="0" err="1"/>
              <a:t>requestu</a:t>
            </a:r>
            <a:endParaRPr lang="cs-CZ" sz="2400" dirty="0"/>
          </a:p>
          <a:p>
            <a:r>
              <a:rPr lang="cs-CZ" sz="2800" dirty="0"/>
              <a:t>Změna vyhodnocení platnosti IČPE</a:t>
            </a:r>
          </a:p>
          <a:p>
            <a:pPr lvl="1"/>
            <a:r>
              <a:rPr lang="cs-CZ" sz="2400" dirty="0"/>
              <a:t>pokud je IČPE zneplatněno ke konkrétnímu dni, znamená to, že ještě ten den s ním lze pracovat</a:t>
            </a:r>
          </a:p>
          <a:p>
            <a:pPr lvl="1"/>
            <a:r>
              <a:rPr lang="cs-CZ" sz="2400" dirty="0"/>
              <a:t>Tj. zavolání služby </a:t>
            </a:r>
            <a:r>
              <a:rPr lang="cs-CZ" sz="2400" dirty="0" err="1"/>
              <a:t>IkreDpnZneplatniIcpe</a:t>
            </a:r>
            <a:r>
              <a:rPr lang="cs-CZ" sz="2400" dirty="0"/>
              <a:t> neukončí platnost okamžitě, ale až po půlnoci</a:t>
            </a:r>
          </a:p>
          <a:p>
            <a:endParaRPr lang="cs-CZ" sz="2800" dirty="0"/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99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04056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/>
              <a:t>Statistiky - počty podání</a:t>
            </a:r>
          </a:p>
          <a:p>
            <a:r>
              <a:rPr lang="cs-CZ" sz="2800" dirty="0"/>
              <a:t>Počet přijatých podání za rok 2020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Celkem 8 957 051 podání</a:t>
            </a:r>
          </a:p>
          <a:p>
            <a:r>
              <a:rPr lang="cs-CZ" sz="2800" dirty="0"/>
              <a:t>Žádosti LPS celkem 17 922 podání (0,2% z celkového počtu)</a:t>
            </a:r>
          </a:p>
          <a:p>
            <a:endParaRPr lang="cs-CZ" sz="2800" dirty="0"/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CE4BE299-1728-4ECD-BC1B-73AA04FB8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818704"/>
              </p:ext>
            </p:extLst>
          </p:nvPr>
        </p:nvGraphicFramePr>
        <p:xfrm>
          <a:off x="827584" y="2708920"/>
          <a:ext cx="7992889" cy="864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5285">
                  <a:extLst>
                    <a:ext uri="{9D8B030D-6E8A-4147-A177-3AD203B41FA5}">
                      <a16:colId xmlns:a16="http://schemas.microsoft.com/office/drawing/2014/main" val="3729623259"/>
                    </a:ext>
                  </a:extLst>
                </a:gridCol>
                <a:gridCol w="955285">
                  <a:extLst>
                    <a:ext uri="{9D8B030D-6E8A-4147-A177-3AD203B41FA5}">
                      <a16:colId xmlns:a16="http://schemas.microsoft.com/office/drawing/2014/main" val="3509537447"/>
                    </a:ext>
                  </a:extLst>
                </a:gridCol>
                <a:gridCol w="955285">
                  <a:extLst>
                    <a:ext uri="{9D8B030D-6E8A-4147-A177-3AD203B41FA5}">
                      <a16:colId xmlns:a16="http://schemas.microsoft.com/office/drawing/2014/main" val="2163068268"/>
                    </a:ext>
                  </a:extLst>
                </a:gridCol>
                <a:gridCol w="955285">
                  <a:extLst>
                    <a:ext uri="{9D8B030D-6E8A-4147-A177-3AD203B41FA5}">
                      <a16:colId xmlns:a16="http://schemas.microsoft.com/office/drawing/2014/main" val="2063205294"/>
                    </a:ext>
                  </a:extLst>
                </a:gridCol>
                <a:gridCol w="1199188">
                  <a:extLst>
                    <a:ext uri="{9D8B030D-6E8A-4147-A177-3AD203B41FA5}">
                      <a16:colId xmlns:a16="http://schemas.microsoft.com/office/drawing/2014/main" val="3021255357"/>
                    </a:ext>
                  </a:extLst>
                </a:gridCol>
                <a:gridCol w="1036585">
                  <a:extLst>
                    <a:ext uri="{9D8B030D-6E8A-4147-A177-3AD203B41FA5}">
                      <a16:colId xmlns:a16="http://schemas.microsoft.com/office/drawing/2014/main" val="86363561"/>
                    </a:ext>
                  </a:extLst>
                </a:gridCol>
                <a:gridCol w="975609">
                  <a:extLst>
                    <a:ext uri="{9D8B030D-6E8A-4147-A177-3AD203B41FA5}">
                      <a16:colId xmlns:a16="http://schemas.microsoft.com/office/drawing/2014/main" val="1137589696"/>
                    </a:ext>
                  </a:extLst>
                </a:gridCol>
                <a:gridCol w="960367">
                  <a:extLst>
                    <a:ext uri="{9D8B030D-6E8A-4147-A177-3AD203B41FA5}">
                      <a16:colId xmlns:a16="http://schemas.microsoft.com/office/drawing/2014/main" val="3234254593"/>
                    </a:ext>
                  </a:extLst>
                </a:gridCol>
              </a:tblGrid>
              <a:tr h="4746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 RDPN1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>
                          <a:effectLst/>
                        </a:rPr>
                        <a:t> RDPN3 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>
                          <a:effectLst/>
                        </a:rPr>
                        <a:t> HOL 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>
                          <a:effectLst/>
                        </a:rPr>
                        <a:t> PTDPN 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>
                          <a:effectLst/>
                        </a:rPr>
                        <a:t> ZOLUSOU 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>
                          <a:effectLst/>
                        </a:rPr>
                        <a:t> ZOLUSU 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>
                          <a:effectLst/>
                        </a:rPr>
                        <a:t> ZUSPVY 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 ZPNPUS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6673127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2 664 470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2 251 766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1 272 186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2 750 707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237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13 110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4 269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306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10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233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0405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Další dříve realizované změny</a:t>
            </a:r>
          </a:p>
          <a:p>
            <a:r>
              <a:rPr lang="cs-CZ" sz="2800" dirty="0"/>
              <a:t>Kontrola shody pojištěnce v přijatých podáních</a:t>
            </a:r>
          </a:p>
          <a:p>
            <a:pPr lvl="1"/>
            <a:r>
              <a:rPr lang="cs-CZ" sz="2400" dirty="0"/>
              <a:t>do všech typů podání zavedena kontrola, že datum narození pojištěnce se shoduje s datem narození v posledním podání přijatém k danému číslu rozhodnutí</a:t>
            </a:r>
          </a:p>
          <a:p>
            <a:r>
              <a:rPr lang="cs-CZ" sz="2400" dirty="0"/>
              <a:t>Kontrola data odeslání podání vůči datu jeho vystavení (14 dnů) (DV=</a:t>
            </a:r>
            <a:r>
              <a:rPr lang="cs-CZ" sz="2400" dirty="0" err="1"/>
              <a:t>DatumVystaveni</a:t>
            </a:r>
            <a:r>
              <a:rPr lang="cs-CZ" sz="2400" dirty="0"/>
              <a:t>, DVU=</a:t>
            </a:r>
            <a:r>
              <a:rPr lang="cs-CZ" sz="2400" dirty="0" err="1"/>
              <a:t>DatumVystaveniUkonceni</a:t>
            </a:r>
            <a:r>
              <a:rPr lang="cs-CZ" sz="2400" dirty="0"/>
              <a:t>)</a:t>
            </a:r>
          </a:p>
          <a:p>
            <a:pPr lvl="1"/>
            <a:r>
              <a:rPr lang="cs-CZ" sz="2000" dirty="0"/>
              <a:t>Dne 1.11.2020 lékař vyplňuje a odesílá RDPN1 - DV: 1.11.2020</a:t>
            </a:r>
          </a:p>
          <a:p>
            <a:pPr lvl="1"/>
            <a:r>
              <a:rPr lang="cs-CZ" sz="2000" dirty="0"/>
              <a:t>Dne 12.11.2020 lékař vyplňuje a odesílá RDPN1 opravné - DV: 12.11.2020</a:t>
            </a:r>
          </a:p>
          <a:p>
            <a:pPr lvl="1"/>
            <a:r>
              <a:rPr lang="cs-CZ" sz="2000" dirty="0"/>
              <a:t>Dne 13.11.2020 lékař vyplňuje a odesílá RDPN1 opravné č.2  - DV: 13.11.2020</a:t>
            </a:r>
          </a:p>
          <a:p>
            <a:pPr lvl="1"/>
            <a:r>
              <a:rPr lang="cs-CZ" sz="2000" dirty="0"/>
              <a:t>Dne 15.11.2020 lékař vyplňuje a odesílá RDPN3 - DV: 1. 11.2020, DVU: 15.11.2020</a:t>
            </a:r>
          </a:p>
          <a:p>
            <a:pPr lvl="1"/>
            <a:r>
              <a:rPr lang="cs-CZ" sz="2000" dirty="0"/>
              <a:t>Dne 17.11.2020 lékař vyplňuje a odesílá RDPN3 opravné - DV: 1.11., DVU: 17.11.2020</a:t>
            </a:r>
          </a:p>
          <a:p>
            <a:endParaRPr lang="cs-CZ" sz="2400" dirty="0"/>
          </a:p>
          <a:p>
            <a:endParaRPr lang="cs-CZ" sz="2800" dirty="0"/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274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0405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Nejčastější prohřešky za posledních 30 dní</a:t>
            </a:r>
          </a:p>
          <a:p>
            <a:r>
              <a:rPr lang="cs-CZ" sz="2400" dirty="0"/>
              <a:t>Podání nelze odeslat. Lhůta pro odeslání od data vystavení byla překročena – 63 tis.</a:t>
            </a:r>
          </a:p>
          <a:p>
            <a:pPr lvl="1"/>
            <a:r>
              <a:rPr lang="cs-CZ" sz="2000" dirty="0"/>
              <a:t>Ověřit správnost nastavování data vystavení</a:t>
            </a:r>
          </a:p>
          <a:p>
            <a:r>
              <a:rPr lang="cs-CZ" sz="2400" dirty="0"/>
              <a:t>IČPE uvedené v hlavičce dotazu neodpovídá údaji v datové větě. – 46 tis.</a:t>
            </a:r>
          </a:p>
          <a:p>
            <a:pPr lvl="1"/>
            <a:r>
              <a:rPr lang="cs-CZ" sz="2000" dirty="0"/>
              <a:t>Ověřit správnost </a:t>
            </a:r>
            <a:r>
              <a:rPr lang="cs-CZ" sz="2000" dirty="0" err="1"/>
              <a:t>requestů</a:t>
            </a:r>
            <a:endParaRPr lang="cs-CZ" sz="2000" dirty="0"/>
          </a:p>
          <a:p>
            <a:r>
              <a:rPr lang="cs-CZ" sz="2400" dirty="0"/>
              <a:t>Chyba při potvrzení notifikace lékaře – 36 tis.</a:t>
            </a:r>
          </a:p>
          <a:p>
            <a:pPr lvl="1"/>
            <a:r>
              <a:rPr lang="cs-CZ" sz="2000" dirty="0"/>
              <a:t>Překročen maximální počet notifikací v jednom požadavku</a:t>
            </a:r>
          </a:p>
          <a:p>
            <a:r>
              <a:rPr lang="cs-CZ" sz="2400" dirty="0"/>
              <a:t>Není oprávnění k provolání služby. PZS (IČO: </a:t>
            </a:r>
            <a:r>
              <a:rPr lang="cs-CZ" sz="2400" dirty="0" err="1"/>
              <a:t>xxx</a:t>
            </a:r>
            <a:r>
              <a:rPr lang="cs-CZ" sz="2400" dirty="0"/>
              <a:t>) nemá platnou registraci pro poskytování služeb – 47 tis.</a:t>
            </a:r>
          </a:p>
          <a:p>
            <a:pPr lvl="1"/>
            <a:r>
              <a:rPr lang="cs-CZ" sz="2000" dirty="0"/>
              <a:t>Neopakovat periodické úlohy (stahování dat/notifikací), pokud aplikace nefunguje</a:t>
            </a:r>
          </a:p>
          <a:p>
            <a:r>
              <a:rPr lang="cs-CZ" sz="2400" dirty="0"/>
              <a:t>Podání nelze odeslat. Trvání DPN ke dni 28.02.2021 již bylo potvrzeno – 15 tis.</a:t>
            </a:r>
          </a:p>
          <a:p>
            <a:pPr lvl="1"/>
            <a:r>
              <a:rPr lang="cs-CZ" sz="2000" dirty="0"/>
              <a:t>Chybná implementace odesílání PTDPN?</a:t>
            </a:r>
          </a:p>
          <a:p>
            <a:r>
              <a:rPr lang="cs-CZ" sz="2400" dirty="0"/>
              <a:t>Není oprávnění k provolání služby. Pro klientský certifikát </a:t>
            </a:r>
            <a:r>
              <a:rPr lang="cs-CZ" sz="2400" dirty="0" err="1"/>
              <a:t>xxx</a:t>
            </a:r>
            <a:r>
              <a:rPr lang="cs-CZ" sz="2400" dirty="0"/>
              <a:t> se nepodařilo získat IČO. – 12 tis.</a:t>
            </a:r>
          </a:p>
          <a:p>
            <a:pPr lvl="1"/>
            <a:r>
              <a:rPr lang="cs-CZ" sz="2000" dirty="0"/>
              <a:t>Neopakovat periodické úlohy (stahování dat/notifikací), pokud aplikace nefunguje</a:t>
            </a:r>
          </a:p>
          <a:p>
            <a:endParaRPr lang="cs-CZ" sz="2400" dirty="0"/>
          </a:p>
          <a:p>
            <a:endParaRPr lang="cs-CZ" sz="2800" dirty="0"/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46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sz="4000" b="1" dirty="0"/>
          </a:p>
          <a:p>
            <a:pPr marL="0" lvl="0" indent="0">
              <a:buNone/>
            </a:pPr>
            <a:endParaRPr lang="cs-CZ" sz="4000" b="1" dirty="0"/>
          </a:p>
          <a:p>
            <a:pPr marL="0" lvl="0" indent="0" algn="ctr">
              <a:buNone/>
            </a:pPr>
            <a:r>
              <a:rPr lang="cs-CZ" sz="4000" b="1" dirty="0"/>
              <a:t>Dotazy</a:t>
            </a:r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89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sz="4000" b="1" dirty="0"/>
          </a:p>
          <a:p>
            <a:pPr marL="0" lvl="0" indent="0">
              <a:buNone/>
            </a:pPr>
            <a:endParaRPr lang="cs-CZ" sz="4000" b="1" dirty="0"/>
          </a:p>
          <a:p>
            <a:pPr marL="0" lvl="0" indent="0" algn="ctr">
              <a:buNone/>
            </a:pPr>
            <a:r>
              <a:rPr lang="cs-CZ" sz="4000" b="1" dirty="0"/>
              <a:t>Živá ukázka aplikace eNeschopenky na ePortálu ČSSZ</a:t>
            </a:r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71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2996952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600" dirty="0">
                <a:solidFill>
                  <a:srgbClr val="5AB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pozornost.</a:t>
            </a:r>
          </a:p>
          <a:p>
            <a:endParaRPr lang="cs-CZ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Pavel Borkovec</a:t>
            </a: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Architekt, Asseco Central Europe</a:t>
            </a: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dotazy vývojářů:</a:t>
            </a: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podpora.eneschopenka@cssz.cz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8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040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Statistiky - počty podání</a:t>
            </a:r>
          </a:p>
          <a:p>
            <a:r>
              <a:rPr lang="cs-CZ" sz="2800" dirty="0"/>
              <a:t>Počet přijatých podání za rok 2020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353BA948-625C-491D-B42C-8E25C98470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839748"/>
              </p:ext>
            </p:extLst>
          </p:nvPr>
        </p:nvGraphicFramePr>
        <p:xfrm>
          <a:off x="57150" y="2420888"/>
          <a:ext cx="9086850" cy="4127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166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040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Statistiky - počty volání B2B služeb</a:t>
            </a:r>
          </a:p>
          <a:p>
            <a:r>
              <a:rPr lang="cs-CZ" sz="2800" dirty="0"/>
              <a:t>Počet volání B2B služeb za </a:t>
            </a:r>
            <a:r>
              <a:rPr lang="cs-CZ" sz="2800" b="1" dirty="0"/>
              <a:t>leden</a:t>
            </a:r>
            <a:r>
              <a:rPr lang="cs-CZ" sz="2800" dirty="0"/>
              <a:t> 2021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B1173211-4FE2-4DC4-829C-BFA9628AE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426220"/>
              </p:ext>
            </p:extLst>
          </p:nvPr>
        </p:nvGraphicFramePr>
        <p:xfrm>
          <a:off x="1475656" y="2708920"/>
          <a:ext cx="6048672" cy="3467100"/>
        </p:xfrm>
        <a:graphic>
          <a:graphicData uri="http://schemas.openxmlformats.org/drawingml/2006/table">
            <a:tbl>
              <a:tblPr/>
              <a:tblGrid>
                <a:gridCol w="3974842">
                  <a:extLst>
                    <a:ext uri="{9D8B030D-6E8A-4147-A177-3AD203B41FA5}">
                      <a16:colId xmlns:a16="http://schemas.microsoft.com/office/drawing/2014/main" val="1192645175"/>
                    </a:ext>
                  </a:extLst>
                </a:gridCol>
                <a:gridCol w="2073830">
                  <a:extLst>
                    <a:ext uri="{9D8B030D-6E8A-4147-A177-3AD203B41FA5}">
                      <a16:colId xmlns:a16="http://schemas.microsoft.com/office/drawing/2014/main" val="84543957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URL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Počet volání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605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/B2B/IkreDpnVratDetailPripadu-v1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22 842 770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33742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/B2B/IkreDpnVratPripady-v1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6 714 298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03376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/B2B/IkreDpnNotifikace-v1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4 982 490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18391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/B2B/IkreDpnVratPodani-v1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3 420 237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94155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/B2B/IkreDpnPripravPodani-v1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1 127 367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55866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/B2B/IkreDpnTestService-v1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913 162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78777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/B2B/IkreDpnVratZamestnavatelePojistence-v1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452 293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1631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/B2B/IkreDpnVratAdresuPojistence-v1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436 131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09646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/B2B/IkreDpnVratNeukonceneDpn-v1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27 059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844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/B2B/IkreDpnSpravaIcpe-v1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3 170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95342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37558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40 918 977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161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0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040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Statistiky - počty volání B2B služeb DPN</a:t>
            </a:r>
          </a:p>
          <a:p>
            <a:r>
              <a:rPr lang="cs-CZ" sz="2400" dirty="0"/>
              <a:t>Přibližně </a:t>
            </a:r>
            <a:r>
              <a:rPr lang="cs-CZ" sz="2400" b="1" dirty="0">
                <a:solidFill>
                  <a:srgbClr val="FF0000"/>
                </a:solidFill>
              </a:rPr>
              <a:t>500 mil. volání za rok </a:t>
            </a:r>
            <a:r>
              <a:rPr lang="cs-CZ" sz="2400" dirty="0"/>
              <a:t>(i přes 60dotazů za sekundu)</a:t>
            </a:r>
          </a:p>
          <a:p>
            <a:r>
              <a:rPr lang="cs-CZ" sz="2400" dirty="0"/>
              <a:t>Počet volání B2B služeb za rok 2021 (agregováno po 1h):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A75F7A9-409B-435E-8A09-BCE399DA4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653136"/>
            <a:ext cx="3238500" cy="19335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9259DBA-EF16-45BD-BF71-569F18B78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7" y="2957279"/>
            <a:ext cx="9144000" cy="18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4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040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Statistiky - počty volání B2B služeb DPN</a:t>
            </a:r>
          </a:p>
          <a:p>
            <a:r>
              <a:rPr lang="cs-CZ" sz="2400" dirty="0"/>
              <a:t>Počet volání B2B služeb za poslední únorový týden 2021 (agregováno po 1h):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CF7E48-1046-465A-995B-5F1D5E9F4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1115"/>
            <a:ext cx="9144000" cy="150167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AAC2A89-FEAC-4A13-AABC-A3B521E9F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400128"/>
            <a:ext cx="3200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31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sz="4000" b="1" dirty="0"/>
          </a:p>
          <a:p>
            <a:pPr marL="0" lvl="0" indent="0">
              <a:buNone/>
            </a:pPr>
            <a:endParaRPr lang="cs-CZ" sz="4000" b="1" dirty="0"/>
          </a:p>
          <a:p>
            <a:pPr marL="0" lvl="0" indent="0" algn="ctr">
              <a:buNone/>
            </a:pPr>
            <a:r>
              <a:rPr lang="cs-CZ" sz="4000" b="1" dirty="0"/>
              <a:t>Žádosti LPS</a:t>
            </a:r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6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360040"/>
          </a:xfrm>
        </p:spPr>
        <p:txBody>
          <a:bodyPr>
            <a:normAutofit fontScale="90000"/>
          </a:bodyPr>
          <a:lstStyle/>
          <a:p>
            <a:pPr lvl="0"/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25658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800" b="1" dirty="0"/>
              <a:t>Zpracování žádostí na lékařskou posudkovou službu (LPS) – stávající stav</a:t>
            </a:r>
            <a:endParaRPr lang="cs-CZ" sz="3600" b="1" dirty="0"/>
          </a:p>
          <a:p>
            <a:endParaRPr lang="cs-CZ" sz="2800" dirty="0"/>
          </a:p>
        </p:txBody>
      </p:sp>
      <p:sp>
        <p:nvSpPr>
          <p:cNvPr id="5" name="Zástupný symbol pro zápatí 9"/>
          <p:cNvSpPr txBox="1">
            <a:spLocks/>
          </p:cNvSpPr>
          <p:nvPr/>
        </p:nvSpPr>
        <p:spPr>
          <a:xfrm>
            <a:off x="1475656" y="836713"/>
            <a:ext cx="7668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4A5B4F8-AFDB-46E2-A83D-4E71B5454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2" y="3620528"/>
            <a:ext cx="1369012" cy="136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1910F3F-176E-48DE-9045-7740A4ED53E5}"/>
              </a:ext>
            </a:extLst>
          </p:cNvPr>
          <p:cNvSpPr/>
          <p:nvPr/>
        </p:nvSpPr>
        <p:spPr>
          <a:xfrm>
            <a:off x="2495545" y="2188674"/>
            <a:ext cx="5604847" cy="390462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8ADD2301-ED3C-4BFD-A984-892B33BC78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297"/>
          <a:stretch/>
        </p:blipFill>
        <p:spPr>
          <a:xfrm>
            <a:off x="3052403" y="3296851"/>
            <a:ext cx="1356562" cy="638676"/>
          </a:xfrm>
          <a:prstGeom prst="rect">
            <a:avLst/>
          </a:prstGeom>
        </p:spPr>
      </p:pic>
      <p:pic>
        <p:nvPicPr>
          <p:cNvPr id="9" name="Picture 16" descr="Api development Icon of Flat style - Available in SVG, PNG, EPS, AI &amp; Icon  fonts">
            <a:extLst>
              <a:ext uri="{FF2B5EF4-FFF2-40B4-BE49-F238E27FC236}">
                <a16:creationId xmlns:a16="http://schemas.microsoft.com/office/drawing/2014/main" id="{0CE27467-66B8-402A-9598-95F8EC558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2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25" y="4669327"/>
            <a:ext cx="1130685" cy="113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EC63A2C7-F58D-4199-AD2B-F15D430E7A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93060" y="2308363"/>
            <a:ext cx="3352800" cy="71437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DB401EB-DA6C-45F8-98DC-EF8E99DCB724}"/>
              </a:ext>
            </a:extLst>
          </p:cNvPr>
          <p:cNvSpPr txBox="1"/>
          <p:nvPr/>
        </p:nvSpPr>
        <p:spPr>
          <a:xfrm>
            <a:off x="3090109" y="5635981"/>
            <a:ext cx="110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ws.cssz.cz</a:t>
            </a:r>
          </a:p>
        </p:txBody>
      </p:sp>
      <p:pic>
        <p:nvPicPr>
          <p:cNvPr id="12" name="Picture 30" descr="Database Free PNG Image ">
            <a:extLst>
              <a:ext uri="{FF2B5EF4-FFF2-40B4-BE49-F238E27FC236}">
                <a16:creationId xmlns:a16="http://schemas.microsoft.com/office/drawing/2014/main" id="{A3BF619C-7FE8-4474-88DD-F67992273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75" y="3830286"/>
            <a:ext cx="841258" cy="116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3C858156-C4D9-4D88-AE79-5A17BF7E1C31}"/>
              </a:ext>
            </a:extLst>
          </p:cNvPr>
          <p:cNvSpPr txBox="1"/>
          <p:nvPr/>
        </p:nvSpPr>
        <p:spPr>
          <a:xfrm>
            <a:off x="274037" y="5112553"/>
            <a:ext cx="203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Poskytovatelé</a:t>
            </a:r>
            <a:r>
              <a:rPr lang="cs-CZ" dirty="0"/>
              <a:t> </a:t>
            </a:r>
            <a:r>
              <a:rPr lang="cs-CZ" b="1" dirty="0"/>
              <a:t>zdravotních</a:t>
            </a:r>
            <a:r>
              <a:rPr lang="cs-CZ" dirty="0"/>
              <a:t> </a:t>
            </a:r>
            <a:r>
              <a:rPr lang="cs-CZ" b="1" dirty="0"/>
              <a:t>služeb</a:t>
            </a:r>
          </a:p>
        </p:txBody>
      </p:sp>
      <p:cxnSp>
        <p:nvCxnSpPr>
          <p:cNvPr id="14" name="Spojnice: zakřivená 13">
            <a:extLst>
              <a:ext uri="{FF2B5EF4-FFF2-40B4-BE49-F238E27FC236}">
                <a16:creationId xmlns:a16="http://schemas.microsoft.com/office/drawing/2014/main" id="{30B221FE-CBE0-497F-B95B-6E01FE3DDA03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1847934" y="4305034"/>
            <a:ext cx="1220191" cy="929636"/>
          </a:xfrm>
          <a:prstGeom prst="curvedConnector3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pojnice: zakřivená 16">
            <a:extLst>
              <a:ext uri="{FF2B5EF4-FFF2-40B4-BE49-F238E27FC236}">
                <a16:creationId xmlns:a16="http://schemas.microsoft.com/office/drawing/2014/main" id="{7CFE08E4-8F22-4B3A-8DAA-DCE3FFE41E93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1847934" y="3616189"/>
            <a:ext cx="1204469" cy="688845"/>
          </a:xfrm>
          <a:prstGeom prst="curvedConnector3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BAD2CCD-9E75-442C-9D44-02E967CC4E9F}"/>
              </a:ext>
            </a:extLst>
          </p:cNvPr>
          <p:cNvSpPr txBox="1"/>
          <p:nvPr/>
        </p:nvSpPr>
        <p:spPr>
          <a:xfrm>
            <a:off x="4695580" y="5112553"/>
            <a:ext cx="148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Přijatá podání</a:t>
            </a:r>
          </a:p>
        </p:txBody>
      </p:sp>
      <p:pic>
        <p:nvPicPr>
          <p:cNvPr id="1026" name="Picture 2" descr="Free Icon | Man in office desk with computer">
            <a:extLst>
              <a:ext uri="{FF2B5EF4-FFF2-40B4-BE49-F238E27FC236}">
                <a16:creationId xmlns:a16="http://schemas.microsoft.com/office/drawing/2014/main" id="{DEBA12D8-E287-4507-B4C0-5E9007AB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766" y="3809375"/>
            <a:ext cx="854224" cy="8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pojnice: zakřivená 20">
            <a:extLst>
              <a:ext uri="{FF2B5EF4-FFF2-40B4-BE49-F238E27FC236}">
                <a16:creationId xmlns:a16="http://schemas.microsoft.com/office/drawing/2014/main" id="{EC01D855-61AA-47D4-BAE2-7FEE7FD7D627}"/>
              </a:ext>
            </a:extLst>
          </p:cNvPr>
          <p:cNvCxnSpPr>
            <a:cxnSpLocks/>
            <a:stCxn id="8" idx="3"/>
            <a:endCxn id="12" idx="0"/>
          </p:cNvCxnSpPr>
          <p:nvPr/>
        </p:nvCxnSpPr>
        <p:spPr>
          <a:xfrm>
            <a:off x="4408965" y="3616189"/>
            <a:ext cx="1068239" cy="214097"/>
          </a:xfrm>
          <a:prstGeom prst="curvedConnector2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pojnice: zakřivená 23">
            <a:extLst>
              <a:ext uri="{FF2B5EF4-FFF2-40B4-BE49-F238E27FC236}">
                <a16:creationId xmlns:a16="http://schemas.microsoft.com/office/drawing/2014/main" id="{6D821A3F-B5CB-4F88-955B-E6E55F336BF4}"/>
              </a:ext>
            </a:extLst>
          </p:cNvPr>
          <p:cNvCxnSpPr>
            <a:cxnSpLocks/>
            <a:stCxn id="9" idx="3"/>
            <a:endCxn id="12" idx="2"/>
          </p:cNvCxnSpPr>
          <p:nvPr/>
        </p:nvCxnSpPr>
        <p:spPr>
          <a:xfrm flipV="1">
            <a:off x="4198810" y="4996600"/>
            <a:ext cx="1278394" cy="238070"/>
          </a:xfrm>
          <a:prstGeom prst="curvedConnector2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F7A71F97-B8D6-40E3-BDF4-BBED0D659A0E}"/>
              </a:ext>
            </a:extLst>
          </p:cNvPr>
          <p:cNvCxnSpPr>
            <a:cxnSpLocks/>
            <a:stCxn id="12" idx="3"/>
            <a:endCxn id="1026" idx="1"/>
          </p:cNvCxnSpPr>
          <p:nvPr/>
        </p:nvCxnSpPr>
        <p:spPr>
          <a:xfrm flipV="1">
            <a:off x="5897833" y="4236487"/>
            <a:ext cx="935933" cy="17695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rázek 31">
            <a:extLst>
              <a:ext uri="{FF2B5EF4-FFF2-40B4-BE49-F238E27FC236}">
                <a16:creationId xmlns:a16="http://schemas.microsoft.com/office/drawing/2014/main" id="{6C1B3C1D-2378-46A3-A0F2-14FE9C96B8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4043" y="6223844"/>
            <a:ext cx="1876425" cy="590550"/>
          </a:xfrm>
          <a:prstGeom prst="rect">
            <a:avLst/>
          </a:prstGeom>
        </p:spPr>
      </p:pic>
      <p:cxnSp>
        <p:nvCxnSpPr>
          <p:cNvPr id="33" name="Spojnice: zakřivená 32">
            <a:extLst>
              <a:ext uri="{FF2B5EF4-FFF2-40B4-BE49-F238E27FC236}">
                <a16:creationId xmlns:a16="http://schemas.microsoft.com/office/drawing/2014/main" id="{D075CF91-5814-481C-8CBD-3C3EDD93FB9B}"/>
              </a:ext>
            </a:extLst>
          </p:cNvPr>
          <p:cNvCxnSpPr>
            <a:cxnSpLocks/>
            <a:stCxn id="1026" idx="2"/>
            <a:endCxn id="32" idx="3"/>
          </p:cNvCxnSpPr>
          <p:nvPr/>
        </p:nvCxnSpPr>
        <p:spPr>
          <a:xfrm rot="5400000">
            <a:off x="5647913" y="4906154"/>
            <a:ext cx="1855520" cy="137041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pojnice: zakřivená 35">
            <a:extLst>
              <a:ext uri="{FF2B5EF4-FFF2-40B4-BE49-F238E27FC236}">
                <a16:creationId xmlns:a16="http://schemas.microsoft.com/office/drawing/2014/main" id="{482907CC-4C1D-4CFE-9818-E1F1E6A16990}"/>
              </a:ext>
            </a:extLst>
          </p:cNvPr>
          <p:cNvCxnSpPr>
            <a:cxnSpLocks/>
            <a:stCxn id="32" idx="1"/>
            <a:endCxn id="13" idx="2"/>
          </p:cNvCxnSpPr>
          <p:nvPr/>
        </p:nvCxnSpPr>
        <p:spPr>
          <a:xfrm rot="10800000">
            <a:off x="1293209" y="5758885"/>
            <a:ext cx="2720834" cy="76023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693BF892-7A8A-4895-9725-3348E3AEE9E4}"/>
              </a:ext>
            </a:extLst>
          </p:cNvPr>
          <p:cNvSpPr txBox="1"/>
          <p:nvPr/>
        </p:nvSpPr>
        <p:spPr>
          <a:xfrm>
            <a:off x="7322654" y="344985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LPS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FEDCD001-A647-4ECE-8F1A-E16CA4866C2C}"/>
              </a:ext>
            </a:extLst>
          </p:cNvPr>
          <p:cNvSpPr txBox="1"/>
          <p:nvPr/>
        </p:nvSpPr>
        <p:spPr>
          <a:xfrm>
            <a:off x="7229238" y="4951902"/>
            <a:ext cx="116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stanovisko</a:t>
            </a:r>
          </a:p>
        </p:txBody>
      </p:sp>
      <p:pic>
        <p:nvPicPr>
          <p:cNvPr id="1028" name="Picture 4" descr="Informace České pošty k aktuální situaci - Oficiální stránka obce  Přestavlky u Čerčan">
            <a:extLst>
              <a:ext uri="{FF2B5EF4-FFF2-40B4-BE49-F238E27FC236}">
                <a16:creationId xmlns:a16="http://schemas.microsoft.com/office/drawing/2014/main" id="{9714DD5B-8FD3-466E-811E-2E125542C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90" y="2441106"/>
            <a:ext cx="605673" cy="60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pojnice: zakřivená 47">
            <a:extLst>
              <a:ext uri="{FF2B5EF4-FFF2-40B4-BE49-F238E27FC236}">
                <a16:creationId xmlns:a16="http://schemas.microsoft.com/office/drawing/2014/main" id="{081ECC68-4EA1-4DB5-ADD2-BF431D4C446B}"/>
              </a:ext>
            </a:extLst>
          </p:cNvPr>
          <p:cNvCxnSpPr>
            <a:cxnSpLocks/>
            <a:stCxn id="1028" idx="2"/>
            <a:endCxn id="1026" idx="3"/>
          </p:cNvCxnSpPr>
          <p:nvPr/>
        </p:nvCxnSpPr>
        <p:spPr>
          <a:xfrm rot="5400000">
            <a:off x="7532705" y="3202065"/>
            <a:ext cx="1189708" cy="879137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pojnice: zakřivená 50">
            <a:extLst>
              <a:ext uri="{FF2B5EF4-FFF2-40B4-BE49-F238E27FC236}">
                <a16:creationId xmlns:a16="http://schemas.microsoft.com/office/drawing/2014/main" id="{131AB04F-AF26-4ACE-8812-91161B19F948}"/>
              </a:ext>
            </a:extLst>
          </p:cNvPr>
          <p:cNvCxnSpPr>
            <a:cxnSpLocks/>
            <a:stCxn id="1026" idx="3"/>
            <a:endCxn id="1028" idx="1"/>
          </p:cNvCxnSpPr>
          <p:nvPr/>
        </p:nvCxnSpPr>
        <p:spPr>
          <a:xfrm flipV="1">
            <a:off x="7687990" y="2743943"/>
            <a:ext cx="576300" cy="1492544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Letter clipart black and white, Letter black and white Transparent FREE for  download on WebStockReview 2021">
            <a:extLst>
              <a:ext uri="{FF2B5EF4-FFF2-40B4-BE49-F238E27FC236}">
                <a16:creationId xmlns:a16="http://schemas.microsoft.com/office/drawing/2014/main" id="{BBB8F820-1CEF-4A0B-874B-B1422F02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989" y="3122620"/>
            <a:ext cx="495065" cy="49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4192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1130</Words>
  <Application>Microsoft Office PowerPoint</Application>
  <PresentationFormat>Předvádění na obrazovce (4:3)</PresentationFormat>
  <Paragraphs>230</Paragraphs>
  <Slides>34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Tahoma</vt:lpstr>
      <vt:lpstr>Motiv systému Office</vt:lpstr>
      <vt:lpstr>eNeschopenka – online workshop pro vývojáře lékařských SW</vt:lpstr>
      <vt:lpstr>Prezentace aplikace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eNeschopenka – online workshop pro vývojáře lékařských SW</dc:title>
  <dc:creator>BORKOVEC Pavel</dc:creator>
  <cp:lastModifiedBy>BORKOVEC Pavel</cp:lastModifiedBy>
  <cp:revision>31</cp:revision>
  <dcterms:created xsi:type="dcterms:W3CDTF">2021-03-03T14:29:53Z</dcterms:created>
  <dcterms:modified xsi:type="dcterms:W3CDTF">2021-03-04T15:16:14Z</dcterms:modified>
</cp:coreProperties>
</file>